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2" r:id="rId5"/>
    <p:sldId id="259" r:id="rId6"/>
    <p:sldId id="265" r:id="rId7"/>
    <p:sldId id="279" r:id="rId8"/>
    <p:sldId id="264" r:id="rId9"/>
    <p:sldId id="275" r:id="rId10"/>
    <p:sldId id="273" r:id="rId11"/>
    <p:sldId id="272" r:id="rId12"/>
    <p:sldId id="274" r:id="rId13"/>
    <p:sldId id="280" r:id="rId14"/>
    <p:sldId id="260" r:id="rId15"/>
    <p:sldId id="261" r:id="rId16"/>
    <p:sldId id="266" r:id="rId17"/>
    <p:sldId id="271" r:id="rId18"/>
    <p:sldId id="276" r:id="rId19"/>
    <p:sldId id="267" r:id="rId20"/>
    <p:sldId id="268" r:id="rId21"/>
    <p:sldId id="28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p:cViewPr varScale="1">
        <p:scale>
          <a:sx n="83" d="100"/>
          <a:sy n="83" d="100"/>
        </p:scale>
        <p:origin x="1133"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5F223B-9626-4663-94E5-90E1F54F140D}"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US"/>
        </a:p>
      </dgm:t>
    </dgm:pt>
    <dgm:pt modelId="{EC4855A3-974E-4F48-9A8E-2F723619C264}">
      <dgm:prSet/>
      <dgm:spPr/>
      <dgm:t>
        <a:bodyPr/>
        <a:lstStyle/>
        <a:p>
          <a:r>
            <a:rPr lang="en-GB" dirty="0" smtClean="0"/>
            <a:t>The Human Body</a:t>
          </a:r>
          <a:endParaRPr lang="en-US" dirty="0"/>
        </a:p>
      </dgm:t>
    </dgm:pt>
    <dgm:pt modelId="{6E7E8A4D-D667-4F66-8D48-8CC3D6D86668}" type="parTrans" cxnId="{E225F327-D075-426D-B097-EC690228E29F}">
      <dgm:prSet/>
      <dgm:spPr/>
      <dgm:t>
        <a:bodyPr/>
        <a:lstStyle/>
        <a:p>
          <a:endParaRPr lang="en-US"/>
        </a:p>
      </dgm:t>
    </dgm:pt>
    <dgm:pt modelId="{39F39DBD-8700-4693-B758-8448700C1646}" type="sibTrans" cxnId="{E225F327-D075-426D-B097-EC690228E29F}">
      <dgm:prSet/>
      <dgm:spPr/>
      <dgm:t>
        <a:bodyPr/>
        <a:lstStyle/>
        <a:p>
          <a:endParaRPr lang="en-US"/>
        </a:p>
      </dgm:t>
    </dgm:pt>
    <dgm:pt modelId="{5159FFAA-B44E-4756-A255-9520AFB4B4B1}">
      <dgm:prSet/>
      <dgm:spPr/>
      <dgm:t>
        <a:bodyPr/>
        <a:lstStyle/>
        <a:p>
          <a:r>
            <a:rPr lang="en-GB" dirty="0" smtClean="0"/>
            <a:t>Ancient Egyptians</a:t>
          </a:r>
          <a:endParaRPr lang="en-US" dirty="0"/>
        </a:p>
      </dgm:t>
    </dgm:pt>
    <dgm:pt modelId="{3B52B552-A701-402E-B051-14442CE701F8}" type="parTrans" cxnId="{BAE032C0-672F-4B1D-8655-ADF6B711EEBD}">
      <dgm:prSet/>
      <dgm:spPr/>
      <dgm:t>
        <a:bodyPr/>
        <a:lstStyle/>
        <a:p>
          <a:endParaRPr lang="en-US"/>
        </a:p>
      </dgm:t>
    </dgm:pt>
    <dgm:pt modelId="{5C6B6B8B-CA45-4FC1-A019-3BA3625D5AB3}" type="sibTrans" cxnId="{BAE032C0-672F-4B1D-8655-ADF6B711EEBD}">
      <dgm:prSet/>
      <dgm:spPr/>
      <dgm:t>
        <a:bodyPr/>
        <a:lstStyle/>
        <a:p>
          <a:endParaRPr lang="en-US"/>
        </a:p>
      </dgm:t>
    </dgm:pt>
    <dgm:pt modelId="{5EDD9558-57E2-4B4B-A263-989732DFCE79}">
      <dgm:prSet/>
      <dgm:spPr/>
      <dgm:t>
        <a:bodyPr/>
        <a:lstStyle/>
        <a:p>
          <a:r>
            <a:rPr lang="en-GB" dirty="0" smtClean="0"/>
            <a:t>Reduce, Reuse, Recycle</a:t>
          </a:r>
          <a:endParaRPr lang="en-US" dirty="0"/>
        </a:p>
      </dgm:t>
    </dgm:pt>
    <dgm:pt modelId="{058A2776-1A2A-4F9C-B48A-73E3C3D5FCC5}" type="parTrans" cxnId="{95004FE4-4A3B-4D24-B97F-D3B62B931F7E}">
      <dgm:prSet/>
      <dgm:spPr/>
      <dgm:t>
        <a:bodyPr/>
        <a:lstStyle/>
        <a:p>
          <a:endParaRPr lang="en-US"/>
        </a:p>
      </dgm:t>
    </dgm:pt>
    <dgm:pt modelId="{0FF35490-53BD-49DA-A532-9EBD676BFAAC}" type="sibTrans" cxnId="{95004FE4-4A3B-4D24-B97F-D3B62B931F7E}">
      <dgm:prSet/>
      <dgm:spPr/>
      <dgm:t>
        <a:bodyPr/>
        <a:lstStyle/>
        <a:p>
          <a:endParaRPr lang="en-US"/>
        </a:p>
      </dgm:t>
    </dgm:pt>
    <dgm:pt modelId="{0E1393A3-EE6C-4FB0-AAB7-85D9D961C1F5}">
      <dgm:prSet/>
      <dgm:spPr/>
      <dgm:t>
        <a:bodyPr/>
        <a:lstStyle/>
        <a:p>
          <a:r>
            <a:rPr lang="en-GB" dirty="0" smtClean="0"/>
            <a:t>Natural Disasters</a:t>
          </a:r>
          <a:endParaRPr lang="en-US" dirty="0"/>
        </a:p>
      </dgm:t>
    </dgm:pt>
    <dgm:pt modelId="{7ED2C725-63C7-4757-9D11-5391D9386B7F}" type="parTrans" cxnId="{69489D57-F578-4AC9-ACFA-73C9AD3DF12C}">
      <dgm:prSet/>
      <dgm:spPr/>
      <dgm:t>
        <a:bodyPr/>
        <a:lstStyle/>
        <a:p>
          <a:endParaRPr lang="en-US"/>
        </a:p>
      </dgm:t>
    </dgm:pt>
    <dgm:pt modelId="{86DAA508-E9FD-4D80-B7EA-4F973935DA60}" type="sibTrans" cxnId="{69489D57-F578-4AC9-ACFA-73C9AD3DF12C}">
      <dgm:prSet/>
      <dgm:spPr/>
      <dgm:t>
        <a:bodyPr/>
        <a:lstStyle/>
        <a:p>
          <a:endParaRPr lang="en-US"/>
        </a:p>
      </dgm:t>
    </dgm:pt>
    <dgm:pt modelId="{F3FC5135-9C83-428D-B9E9-820EE1D181FC}" type="pres">
      <dgm:prSet presAssocID="{CC5F223B-9626-4663-94E5-90E1F54F140D}" presName="diagram" presStyleCnt="0">
        <dgm:presLayoutVars>
          <dgm:dir/>
          <dgm:resizeHandles val="exact"/>
        </dgm:presLayoutVars>
      </dgm:prSet>
      <dgm:spPr/>
      <dgm:t>
        <a:bodyPr/>
        <a:lstStyle/>
        <a:p>
          <a:endParaRPr lang="en-US"/>
        </a:p>
      </dgm:t>
    </dgm:pt>
    <dgm:pt modelId="{D2AAD07D-AF9A-4769-AACC-D14EF8BF0B16}" type="pres">
      <dgm:prSet presAssocID="{EC4855A3-974E-4F48-9A8E-2F723619C264}" presName="node" presStyleLbl="node1" presStyleIdx="0" presStyleCnt="4">
        <dgm:presLayoutVars>
          <dgm:bulletEnabled val="1"/>
        </dgm:presLayoutVars>
      </dgm:prSet>
      <dgm:spPr/>
      <dgm:t>
        <a:bodyPr/>
        <a:lstStyle/>
        <a:p>
          <a:endParaRPr lang="en-US"/>
        </a:p>
      </dgm:t>
    </dgm:pt>
    <dgm:pt modelId="{604FAD0B-57A5-4B16-A347-BB07A9081C0C}" type="pres">
      <dgm:prSet presAssocID="{39F39DBD-8700-4693-B758-8448700C1646}" presName="sibTrans" presStyleCnt="0"/>
      <dgm:spPr/>
    </dgm:pt>
    <dgm:pt modelId="{E47844CC-A70E-4883-B270-D1504F166611}" type="pres">
      <dgm:prSet presAssocID="{5159FFAA-B44E-4756-A255-9520AFB4B4B1}" presName="node" presStyleLbl="node1" presStyleIdx="1" presStyleCnt="4">
        <dgm:presLayoutVars>
          <dgm:bulletEnabled val="1"/>
        </dgm:presLayoutVars>
      </dgm:prSet>
      <dgm:spPr/>
      <dgm:t>
        <a:bodyPr/>
        <a:lstStyle/>
        <a:p>
          <a:endParaRPr lang="en-US"/>
        </a:p>
      </dgm:t>
    </dgm:pt>
    <dgm:pt modelId="{F5EC381C-6D90-4889-8B27-65B1254313AA}" type="pres">
      <dgm:prSet presAssocID="{5C6B6B8B-CA45-4FC1-A019-3BA3625D5AB3}" presName="sibTrans" presStyleCnt="0"/>
      <dgm:spPr/>
    </dgm:pt>
    <dgm:pt modelId="{D59CA0BB-9D96-4B35-9196-33E738A55FC9}" type="pres">
      <dgm:prSet presAssocID="{5EDD9558-57E2-4B4B-A263-989732DFCE79}" presName="node" presStyleLbl="node1" presStyleIdx="2" presStyleCnt="4">
        <dgm:presLayoutVars>
          <dgm:bulletEnabled val="1"/>
        </dgm:presLayoutVars>
      </dgm:prSet>
      <dgm:spPr/>
      <dgm:t>
        <a:bodyPr/>
        <a:lstStyle/>
        <a:p>
          <a:endParaRPr lang="en-US"/>
        </a:p>
      </dgm:t>
    </dgm:pt>
    <dgm:pt modelId="{90410060-CBF6-4298-A0D9-1684F128F0ED}" type="pres">
      <dgm:prSet presAssocID="{0FF35490-53BD-49DA-A532-9EBD676BFAAC}" presName="sibTrans" presStyleCnt="0"/>
      <dgm:spPr/>
    </dgm:pt>
    <dgm:pt modelId="{CB37449D-971E-4BFC-B754-B918F535D104}" type="pres">
      <dgm:prSet presAssocID="{0E1393A3-EE6C-4FB0-AAB7-85D9D961C1F5}" presName="node" presStyleLbl="node1" presStyleIdx="3" presStyleCnt="4">
        <dgm:presLayoutVars>
          <dgm:bulletEnabled val="1"/>
        </dgm:presLayoutVars>
      </dgm:prSet>
      <dgm:spPr/>
      <dgm:t>
        <a:bodyPr/>
        <a:lstStyle/>
        <a:p>
          <a:endParaRPr lang="en-US"/>
        </a:p>
      </dgm:t>
    </dgm:pt>
  </dgm:ptLst>
  <dgm:cxnLst>
    <dgm:cxn modelId="{36B5AE77-1345-493A-B6DA-E759EFF8C66F}" type="presOf" srcId="{5EDD9558-57E2-4B4B-A263-989732DFCE79}" destId="{D59CA0BB-9D96-4B35-9196-33E738A55FC9}" srcOrd="0" destOrd="0" presId="urn:microsoft.com/office/officeart/2005/8/layout/default"/>
    <dgm:cxn modelId="{95004FE4-4A3B-4D24-B97F-D3B62B931F7E}" srcId="{CC5F223B-9626-4663-94E5-90E1F54F140D}" destId="{5EDD9558-57E2-4B4B-A263-989732DFCE79}" srcOrd="2" destOrd="0" parTransId="{058A2776-1A2A-4F9C-B48A-73E3C3D5FCC5}" sibTransId="{0FF35490-53BD-49DA-A532-9EBD676BFAAC}"/>
    <dgm:cxn modelId="{E225F327-D075-426D-B097-EC690228E29F}" srcId="{CC5F223B-9626-4663-94E5-90E1F54F140D}" destId="{EC4855A3-974E-4F48-9A8E-2F723619C264}" srcOrd="0" destOrd="0" parTransId="{6E7E8A4D-D667-4F66-8D48-8CC3D6D86668}" sibTransId="{39F39DBD-8700-4693-B758-8448700C1646}"/>
    <dgm:cxn modelId="{6C176001-C18D-41E6-BEC9-31339888E584}" type="presOf" srcId="{5159FFAA-B44E-4756-A255-9520AFB4B4B1}" destId="{E47844CC-A70E-4883-B270-D1504F166611}" srcOrd="0" destOrd="0" presId="urn:microsoft.com/office/officeart/2005/8/layout/default"/>
    <dgm:cxn modelId="{60AFFC1F-560A-4CF2-BCD2-EC165F98E778}" type="presOf" srcId="{EC4855A3-974E-4F48-9A8E-2F723619C264}" destId="{D2AAD07D-AF9A-4769-AACC-D14EF8BF0B16}" srcOrd="0" destOrd="0" presId="urn:microsoft.com/office/officeart/2005/8/layout/default"/>
    <dgm:cxn modelId="{B2C4B3C2-9203-4B72-9B6D-F541C8747ECA}" type="presOf" srcId="{CC5F223B-9626-4663-94E5-90E1F54F140D}" destId="{F3FC5135-9C83-428D-B9E9-820EE1D181FC}" srcOrd="0" destOrd="0" presId="urn:microsoft.com/office/officeart/2005/8/layout/default"/>
    <dgm:cxn modelId="{EBC1D8FD-2841-475C-9F50-059FB72A2FC5}" type="presOf" srcId="{0E1393A3-EE6C-4FB0-AAB7-85D9D961C1F5}" destId="{CB37449D-971E-4BFC-B754-B918F535D104}" srcOrd="0" destOrd="0" presId="urn:microsoft.com/office/officeart/2005/8/layout/default"/>
    <dgm:cxn modelId="{69489D57-F578-4AC9-ACFA-73C9AD3DF12C}" srcId="{CC5F223B-9626-4663-94E5-90E1F54F140D}" destId="{0E1393A3-EE6C-4FB0-AAB7-85D9D961C1F5}" srcOrd="3" destOrd="0" parTransId="{7ED2C725-63C7-4757-9D11-5391D9386B7F}" sibTransId="{86DAA508-E9FD-4D80-B7EA-4F973935DA60}"/>
    <dgm:cxn modelId="{BAE032C0-672F-4B1D-8655-ADF6B711EEBD}" srcId="{CC5F223B-9626-4663-94E5-90E1F54F140D}" destId="{5159FFAA-B44E-4756-A255-9520AFB4B4B1}" srcOrd="1" destOrd="0" parTransId="{3B52B552-A701-402E-B051-14442CE701F8}" sibTransId="{5C6B6B8B-CA45-4FC1-A019-3BA3625D5AB3}"/>
    <dgm:cxn modelId="{3CEFB131-68FE-4FE6-A186-F218D0E85351}" type="presParOf" srcId="{F3FC5135-9C83-428D-B9E9-820EE1D181FC}" destId="{D2AAD07D-AF9A-4769-AACC-D14EF8BF0B16}" srcOrd="0" destOrd="0" presId="urn:microsoft.com/office/officeart/2005/8/layout/default"/>
    <dgm:cxn modelId="{F23470A1-C430-4D3F-9710-37D1215A3805}" type="presParOf" srcId="{F3FC5135-9C83-428D-B9E9-820EE1D181FC}" destId="{604FAD0B-57A5-4B16-A347-BB07A9081C0C}" srcOrd="1" destOrd="0" presId="urn:microsoft.com/office/officeart/2005/8/layout/default"/>
    <dgm:cxn modelId="{011EDC11-8F87-4EA8-92A7-F53E5B86DCB1}" type="presParOf" srcId="{F3FC5135-9C83-428D-B9E9-820EE1D181FC}" destId="{E47844CC-A70E-4883-B270-D1504F166611}" srcOrd="2" destOrd="0" presId="urn:microsoft.com/office/officeart/2005/8/layout/default"/>
    <dgm:cxn modelId="{CEC4B18C-E10E-4030-81F3-95229EC719FC}" type="presParOf" srcId="{F3FC5135-9C83-428D-B9E9-820EE1D181FC}" destId="{F5EC381C-6D90-4889-8B27-65B1254313AA}" srcOrd="3" destOrd="0" presId="urn:microsoft.com/office/officeart/2005/8/layout/default"/>
    <dgm:cxn modelId="{768B880D-CAF6-415E-B46A-E89EBBE4416E}" type="presParOf" srcId="{F3FC5135-9C83-428D-B9E9-820EE1D181FC}" destId="{D59CA0BB-9D96-4B35-9196-33E738A55FC9}" srcOrd="4" destOrd="0" presId="urn:microsoft.com/office/officeart/2005/8/layout/default"/>
    <dgm:cxn modelId="{6D15F409-C30D-408C-87C5-87856AE9DFF9}" type="presParOf" srcId="{F3FC5135-9C83-428D-B9E9-820EE1D181FC}" destId="{90410060-CBF6-4298-A0D9-1684F128F0ED}" srcOrd="5" destOrd="0" presId="urn:microsoft.com/office/officeart/2005/8/layout/default"/>
    <dgm:cxn modelId="{3F3DFAF0-CBA9-4294-BCA0-17FE896035AD}" type="presParOf" srcId="{F3FC5135-9C83-428D-B9E9-820EE1D181FC}" destId="{CB37449D-971E-4BFC-B754-B918F535D104}"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BB3D30-639D-4DA2-A488-E9206DD2C04F}"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EE4EFAE-FF14-4403-B63D-14D022DF7B9D}">
      <dgm:prSet/>
      <dgm:spPr/>
      <dgm:t>
        <a:bodyPr/>
        <a:lstStyle/>
        <a:p>
          <a:r>
            <a:rPr lang="en-GB"/>
            <a:t>Talking and Listening</a:t>
          </a:r>
          <a:endParaRPr lang="en-US"/>
        </a:p>
      </dgm:t>
    </dgm:pt>
    <dgm:pt modelId="{01935DC8-19F3-4496-B44C-3E56AC127659}" type="parTrans" cxnId="{8DA54FFC-4A96-4BC8-9572-95519A24DC47}">
      <dgm:prSet/>
      <dgm:spPr/>
      <dgm:t>
        <a:bodyPr/>
        <a:lstStyle/>
        <a:p>
          <a:endParaRPr lang="en-US"/>
        </a:p>
      </dgm:t>
    </dgm:pt>
    <dgm:pt modelId="{3FDFF9E2-BD74-4E2C-90B9-425EFE9C5A58}" type="sibTrans" cxnId="{8DA54FFC-4A96-4BC8-9572-95519A24DC47}">
      <dgm:prSet/>
      <dgm:spPr/>
      <dgm:t>
        <a:bodyPr/>
        <a:lstStyle/>
        <a:p>
          <a:endParaRPr lang="en-US"/>
        </a:p>
      </dgm:t>
    </dgm:pt>
    <dgm:pt modelId="{735487B3-4F03-4C2F-85C0-4C8BBA0666D5}">
      <dgm:prSet/>
      <dgm:spPr/>
      <dgm:t>
        <a:bodyPr/>
        <a:lstStyle/>
        <a:p>
          <a:r>
            <a:rPr lang="en-GB"/>
            <a:t>Reading</a:t>
          </a:r>
          <a:endParaRPr lang="en-US"/>
        </a:p>
      </dgm:t>
    </dgm:pt>
    <dgm:pt modelId="{FF8DE7EC-A30A-4BDB-84C2-3363875077AA}" type="parTrans" cxnId="{3872CCCA-5D63-40AB-BF5C-A9422E3F58BA}">
      <dgm:prSet/>
      <dgm:spPr/>
      <dgm:t>
        <a:bodyPr/>
        <a:lstStyle/>
        <a:p>
          <a:endParaRPr lang="en-US"/>
        </a:p>
      </dgm:t>
    </dgm:pt>
    <dgm:pt modelId="{4EC4B09F-A920-48F2-B9AC-5A9105C666B7}" type="sibTrans" cxnId="{3872CCCA-5D63-40AB-BF5C-A9422E3F58BA}">
      <dgm:prSet/>
      <dgm:spPr/>
      <dgm:t>
        <a:bodyPr/>
        <a:lstStyle/>
        <a:p>
          <a:endParaRPr lang="en-US"/>
        </a:p>
      </dgm:t>
    </dgm:pt>
    <dgm:pt modelId="{E411C606-A995-4D7E-9B56-34A12C5903A7}">
      <dgm:prSet/>
      <dgm:spPr/>
      <dgm:t>
        <a:bodyPr/>
        <a:lstStyle/>
        <a:p>
          <a:r>
            <a:rPr lang="en-GB"/>
            <a:t>Writing</a:t>
          </a:r>
          <a:endParaRPr lang="en-US"/>
        </a:p>
      </dgm:t>
    </dgm:pt>
    <dgm:pt modelId="{45FE0709-92C2-49EB-99AA-914854312FE5}" type="parTrans" cxnId="{AE9A61A4-0A7F-4BFC-9AFC-1429344C51EA}">
      <dgm:prSet/>
      <dgm:spPr/>
      <dgm:t>
        <a:bodyPr/>
        <a:lstStyle/>
        <a:p>
          <a:endParaRPr lang="en-US"/>
        </a:p>
      </dgm:t>
    </dgm:pt>
    <dgm:pt modelId="{9DE0126C-3A3A-4ED7-8292-6502EF432389}" type="sibTrans" cxnId="{AE9A61A4-0A7F-4BFC-9AFC-1429344C51EA}">
      <dgm:prSet/>
      <dgm:spPr/>
      <dgm:t>
        <a:bodyPr/>
        <a:lstStyle/>
        <a:p>
          <a:endParaRPr lang="en-US"/>
        </a:p>
      </dgm:t>
    </dgm:pt>
    <dgm:pt modelId="{5CE35483-66C1-4D41-B0F6-DE2610399B9E}" type="pres">
      <dgm:prSet presAssocID="{A6BB3D30-639D-4DA2-A488-E9206DD2C04F}" presName="linear" presStyleCnt="0">
        <dgm:presLayoutVars>
          <dgm:animLvl val="lvl"/>
          <dgm:resizeHandles val="exact"/>
        </dgm:presLayoutVars>
      </dgm:prSet>
      <dgm:spPr/>
      <dgm:t>
        <a:bodyPr/>
        <a:lstStyle/>
        <a:p>
          <a:endParaRPr lang="en-US"/>
        </a:p>
      </dgm:t>
    </dgm:pt>
    <dgm:pt modelId="{79A976BB-01F7-475E-A022-21438A15AC7E}" type="pres">
      <dgm:prSet presAssocID="{1EE4EFAE-FF14-4403-B63D-14D022DF7B9D}" presName="parentText" presStyleLbl="node1" presStyleIdx="0" presStyleCnt="3">
        <dgm:presLayoutVars>
          <dgm:chMax val="0"/>
          <dgm:bulletEnabled val="1"/>
        </dgm:presLayoutVars>
      </dgm:prSet>
      <dgm:spPr/>
      <dgm:t>
        <a:bodyPr/>
        <a:lstStyle/>
        <a:p>
          <a:endParaRPr lang="en-US"/>
        </a:p>
      </dgm:t>
    </dgm:pt>
    <dgm:pt modelId="{8103763C-91A1-4F5A-AC8C-7AB695CC75AE}" type="pres">
      <dgm:prSet presAssocID="{3FDFF9E2-BD74-4E2C-90B9-425EFE9C5A58}" presName="spacer" presStyleCnt="0"/>
      <dgm:spPr/>
    </dgm:pt>
    <dgm:pt modelId="{1A1DDFA4-6EEC-422A-8CC4-5DB55B6EB524}" type="pres">
      <dgm:prSet presAssocID="{735487B3-4F03-4C2F-85C0-4C8BBA0666D5}" presName="parentText" presStyleLbl="node1" presStyleIdx="1" presStyleCnt="3">
        <dgm:presLayoutVars>
          <dgm:chMax val="0"/>
          <dgm:bulletEnabled val="1"/>
        </dgm:presLayoutVars>
      </dgm:prSet>
      <dgm:spPr/>
      <dgm:t>
        <a:bodyPr/>
        <a:lstStyle/>
        <a:p>
          <a:endParaRPr lang="en-US"/>
        </a:p>
      </dgm:t>
    </dgm:pt>
    <dgm:pt modelId="{FB4911F7-DBCA-4DD2-BCD0-EE9D68CF780E}" type="pres">
      <dgm:prSet presAssocID="{4EC4B09F-A920-48F2-B9AC-5A9105C666B7}" presName="spacer" presStyleCnt="0"/>
      <dgm:spPr/>
    </dgm:pt>
    <dgm:pt modelId="{95519460-AE11-4ED8-9312-7E2CBF094CEA}" type="pres">
      <dgm:prSet presAssocID="{E411C606-A995-4D7E-9B56-34A12C5903A7}" presName="parentText" presStyleLbl="node1" presStyleIdx="2" presStyleCnt="3">
        <dgm:presLayoutVars>
          <dgm:chMax val="0"/>
          <dgm:bulletEnabled val="1"/>
        </dgm:presLayoutVars>
      </dgm:prSet>
      <dgm:spPr/>
      <dgm:t>
        <a:bodyPr/>
        <a:lstStyle/>
        <a:p>
          <a:endParaRPr lang="en-US"/>
        </a:p>
      </dgm:t>
    </dgm:pt>
  </dgm:ptLst>
  <dgm:cxnLst>
    <dgm:cxn modelId="{69219CCC-BB82-4C05-9063-06A949F98E6F}" type="presOf" srcId="{A6BB3D30-639D-4DA2-A488-E9206DD2C04F}" destId="{5CE35483-66C1-4D41-B0F6-DE2610399B9E}" srcOrd="0" destOrd="0" presId="urn:microsoft.com/office/officeart/2005/8/layout/vList2"/>
    <dgm:cxn modelId="{12937646-94F0-4E17-BE11-5E1A6A26FF04}" type="presOf" srcId="{E411C606-A995-4D7E-9B56-34A12C5903A7}" destId="{95519460-AE11-4ED8-9312-7E2CBF094CEA}" srcOrd="0" destOrd="0" presId="urn:microsoft.com/office/officeart/2005/8/layout/vList2"/>
    <dgm:cxn modelId="{749A3C53-8A43-4D1F-BBA4-99C0068B9CC1}" type="presOf" srcId="{735487B3-4F03-4C2F-85C0-4C8BBA0666D5}" destId="{1A1DDFA4-6EEC-422A-8CC4-5DB55B6EB524}" srcOrd="0" destOrd="0" presId="urn:microsoft.com/office/officeart/2005/8/layout/vList2"/>
    <dgm:cxn modelId="{8DA54FFC-4A96-4BC8-9572-95519A24DC47}" srcId="{A6BB3D30-639D-4DA2-A488-E9206DD2C04F}" destId="{1EE4EFAE-FF14-4403-B63D-14D022DF7B9D}" srcOrd="0" destOrd="0" parTransId="{01935DC8-19F3-4496-B44C-3E56AC127659}" sibTransId="{3FDFF9E2-BD74-4E2C-90B9-425EFE9C5A58}"/>
    <dgm:cxn modelId="{3872CCCA-5D63-40AB-BF5C-A9422E3F58BA}" srcId="{A6BB3D30-639D-4DA2-A488-E9206DD2C04F}" destId="{735487B3-4F03-4C2F-85C0-4C8BBA0666D5}" srcOrd="1" destOrd="0" parTransId="{FF8DE7EC-A30A-4BDB-84C2-3363875077AA}" sibTransId="{4EC4B09F-A920-48F2-B9AC-5A9105C666B7}"/>
    <dgm:cxn modelId="{AE9A61A4-0A7F-4BFC-9AFC-1429344C51EA}" srcId="{A6BB3D30-639D-4DA2-A488-E9206DD2C04F}" destId="{E411C606-A995-4D7E-9B56-34A12C5903A7}" srcOrd="2" destOrd="0" parTransId="{45FE0709-92C2-49EB-99AA-914854312FE5}" sibTransId="{9DE0126C-3A3A-4ED7-8292-6502EF432389}"/>
    <dgm:cxn modelId="{50C68C76-4068-4944-9D4A-3AD44CAD84F0}" type="presOf" srcId="{1EE4EFAE-FF14-4403-B63D-14D022DF7B9D}" destId="{79A976BB-01F7-475E-A022-21438A15AC7E}" srcOrd="0" destOrd="0" presId="urn:microsoft.com/office/officeart/2005/8/layout/vList2"/>
    <dgm:cxn modelId="{A06F648F-E920-4102-B8EB-EFE1E7EF6181}" type="presParOf" srcId="{5CE35483-66C1-4D41-B0F6-DE2610399B9E}" destId="{79A976BB-01F7-475E-A022-21438A15AC7E}" srcOrd="0" destOrd="0" presId="urn:microsoft.com/office/officeart/2005/8/layout/vList2"/>
    <dgm:cxn modelId="{74BA80A6-0EB9-4054-B3F7-D00EA1A06F2C}" type="presParOf" srcId="{5CE35483-66C1-4D41-B0F6-DE2610399B9E}" destId="{8103763C-91A1-4F5A-AC8C-7AB695CC75AE}" srcOrd="1" destOrd="0" presId="urn:microsoft.com/office/officeart/2005/8/layout/vList2"/>
    <dgm:cxn modelId="{BB423514-7FDD-47A6-BE31-A3D7B620E586}" type="presParOf" srcId="{5CE35483-66C1-4D41-B0F6-DE2610399B9E}" destId="{1A1DDFA4-6EEC-422A-8CC4-5DB55B6EB524}" srcOrd="2" destOrd="0" presId="urn:microsoft.com/office/officeart/2005/8/layout/vList2"/>
    <dgm:cxn modelId="{0B31C2C4-EE03-4658-9C48-746CFDA9CC0F}" type="presParOf" srcId="{5CE35483-66C1-4D41-B0F6-DE2610399B9E}" destId="{FB4911F7-DBCA-4DD2-BCD0-EE9D68CF780E}" srcOrd="3" destOrd="0" presId="urn:microsoft.com/office/officeart/2005/8/layout/vList2"/>
    <dgm:cxn modelId="{98341F34-A5B9-493C-8CF2-2708AF5A2525}" type="presParOf" srcId="{5CE35483-66C1-4D41-B0F6-DE2610399B9E}" destId="{95519460-AE11-4ED8-9312-7E2CBF094CE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61FD99-31C1-435C-A290-E41C80D27ACA}" type="doc">
      <dgm:prSet loTypeId="urn:microsoft.com/office/officeart/2017/3/layout/HorizontalLabelsTimeline" loCatId="process" qsTypeId="urn:microsoft.com/office/officeart/2005/8/quickstyle/simple1" qsCatId="simple" csTypeId="urn:microsoft.com/office/officeart/2005/8/colors/colorful2" csCatId="colorful" phldr="1"/>
      <dgm:spPr/>
      <dgm:t>
        <a:bodyPr/>
        <a:lstStyle/>
        <a:p>
          <a:endParaRPr lang="en-US"/>
        </a:p>
      </dgm:t>
    </dgm:pt>
    <dgm:pt modelId="{0B19593B-CF15-41A4-97AA-BCCB4E8FE0C3}">
      <dgm:prSet/>
      <dgm:spPr/>
      <dgm:t>
        <a:bodyPr/>
        <a:lstStyle/>
        <a:p>
          <a:pPr>
            <a:defRPr b="1"/>
          </a:pPr>
          <a:r>
            <a:rPr lang="en-US"/>
            <a:t>Monday</a:t>
          </a:r>
        </a:p>
      </dgm:t>
    </dgm:pt>
    <dgm:pt modelId="{5F693FC0-B047-4AE9-9CE2-2AF5A17F7760}" type="parTrans" cxnId="{A5BEB99D-A77A-4FDC-9FAC-C0266388AC60}">
      <dgm:prSet/>
      <dgm:spPr/>
      <dgm:t>
        <a:bodyPr/>
        <a:lstStyle/>
        <a:p>
          <a:endParaRPr lang="en-US"/>
        </a:p>
      </dgm:t>
    </dgm:pt>
    <dgm:pt modelId="{507C3AE1-628D-4AE6-B7E3-87D6EC53B675}" type="sibTrans" cxnId="{A5BEB99D-A77A-4FDC-9FAC-C0266388AC60}">
      <dgm:prSet/>
      <dgm:spPr/>
      <dgm:t>
        <a:bodyPr/>
        <a:lstStyle/>
        <a:p>
          <a:endParaRPr lang="en-US"/>
        </a:p>
      </dgm:t>
    </dgm:pt>
    <dgm:pt modelId="{590302C4-12F2-4AFD-9A5B-F0C0A8A7C068}">
      <dgm:prSet/>
      <dgm:spPr/>
      <dgm:t>
        <a:bodyPr/>
        <a:lstStyle/>
        <a:p>
          <a:r>
            <a:rPr lang="en-US" dirty="0"/>
            <a:t>A target sound is introduced and a text is read to the children, Every-time they hear a word which contains the target sound they record this on a whiteboard.</a:t>
          </a:r>
        </a:p>
      </dgm:t>
    </dgm:pt>
    <dgm:pt modelId="{860A2C36-3DCB-4B9C-87AC-63AE3120BDF3}" type="parTrans" cxnId="{7D95855C-9136-41D0-AF48-74BD4905FA82}">
      <dgm:prSet/>
      <dgm:spPr/>
      <dgm:t>
        <a:bodyPr/>
        <a:lstStyle/>
        <a:p>
          <a:endParaRPr lang="en-US"/>
        </a:p>
      </dgm:t>
    </dgm:pt>
    <dgm:pt modelId="{7F05AB13-9C85-453E-B8F7-0D4B75FFC6B3}" type="sibTrans" cxnId="{7D95855C-9136-41D0-AF48-74BD4905FA82}">
      <dgm:prSet/>
      <dgm:spPr/>
      <dgm:t>
        <a:bodyPr/>
        <a:lstStyle/>
        <a:p>
          <a:endParaRPr lang="en-US"/>
        </a:p>
      </dgm:t>
    </dgm:pt>
    <dgm:pt modelId="{A02DA6B4-0FF1-4C91-8BCB-F4F4B60DD195}">
      <dgm:prSet/>
      <dgm:spPr/>
      <dgm:t>
        <a:bodyPr/>
        <a:lstStyle/>
        <a:p>
          <a:pPr>
            <a:defRPr b="1"/>
          </a:pPr>
          <a:r>
            <a:rPr lang="en-US"/>
            <a:t>Tuesday</a:t>
          </a:r>
        </a:p>
      </dgm:t>
    </dgm:pt>
    <dgm:pt modelId="{7E1CA7A5-F06F-4D89-A212-504D329D756D}" type="parTrans" cxnId="{422D0B2A-3DBC-43C7-837D-9DEA50603691}">
      <dgm:prSet/>
      <dgm:spPr/>
      <dgm:t>
        <a:bodyPr/>
        <a:lstStyle/>
        <a:p>
          <a:endParaRPr lang="en-US"/>
        </a:p>
      </dgm:t>
    </dgm:pt>
    <dgm:pt modelId="{3A9CA704-B7EA-4285-98C9-E44EEF1630E1}" type="sibTrans" cxnId="{422D0B2A-3DBC-43C7-837D-9DEA50603691}">
      <dgm:prSet/>
      <dgm:spPr/>
      <dgm:t>
        <a:bodyPr/>
        <a:lstStyle/>
        <a:p>
          <a:endParaRPr lang="en-US"/>
        </a:p>
      </dgm:t>
    </dgm:pt>
    <dgm:pt modelId="{F944BD16-4C6C-451E-8FE4-C375A3CADAE2}">
      <dgm:prSet/>
      <dgm:spPr/>
      <dgm:t>
        <a:bodyPr/>
        <a:lstStyle/>
        <a:p>
          <a:r>
            <a:rPr lang="en-US"/>
            <a:t>Word Sort the children sort the words into the categories.</a:t>
          </a:r>
        </a:p>
      </dgm:t>
    </dgm:pt>
    <dgm:pt modelId="{CC426769-691F-4A50-A7F2-F46D93A17D1A}" type="parTrans" cxnId="{B049C5F1-A8BF-449E-91D6-57CFBC32608C}">
      <dgm:prSet/>
      <dgm:spPr/>
      <dgm:t>
        <a:bodyPr/>
        <a:lstStyle/>
        <a:p>
          <a:endParaRPr lang="en-US"/>
        </a:p>
      </dgm:t>
    </dgm:pt>
    <dgm:pt modelId="{C929C0B5-5A8B-49CF-9010-239F39A47BD2}" type="sibTrans" cxnId="{B049C5F1-A8BF-449E-91D6-57CFBC32608C}">
      <dgm:prSet/>
      <dgm:spPr/>
      <dgm:t>
        <a:bodyPr/>
        <a:lstStyle/>
        <a:p>
          <a:endParaRPr lang="en-US"/>
        </a:p>
      </dgm:t>
    </dgm:pt>
    <dgm:pt modelId="{A538E084-76BB-4978-8A01-1AB9E0D1CC47}">
      <dgm:prSet/>
      <dgm:spPr/>
      <dgm:t>
        <a:bodyPr/>
        <a:lstStyle/>
        <a:p>
          <a:pPr>
            <a:defRPr b="1"/>
          </a:pPr>
          <a:r>
            <a:rPr lang="en-US"/>
            <a:t>Wednesday</a:t>
          </a:r>
        </a:p>
      </dgm:t>
    </dgm:pt>
    <dgm:pt modelId="{25448D69-C9F7-4163-9EDD-18B5CA47CE18}" type="parTrans" cxnId="{FB7649D7-6B77-4F0C-B26B-6404DD99A3D9}">
      <dgm:prSet/>
      <dgm:spPr/>
      <dgm:t>
        <a:bodyPr/>
        <a:lstStyle/>
        <a:p>
          <a:endParaRPr lang="en-US"/>
        </a:p>
      </dgm:t>
    </dgm:pt>
    <dgm:pt modelId="{F5F02992-9E33-49D8-8AD0-9D1D09C906D6}" type="sibTrans" cxnId="{FB7649D7-6B77-4F0C-B26B-6404DD99A3D9}">
      <dgm:prSet/>
      <dgm:spPr/>
      <dgm:t>
        <a:bodyPr/>
        <a:lstStyle/>
        <a:p>
          <a:endParaRPr lang="en-US"/>
        </a:p>
      </dgm:t>
    </dgm:pt>
    <dgm:pt modelId="{7DC6D4E7-71CE-49E4-8FD9-96725F79C0CF}">
      <dgm:prSet/>
      <dgm:spPr/>
      <dgm:t>
        <a:bodyPr/>
        <a:lstStyle/>
        <a:p>
          <a:r>
            <a:rPr lang="en-US"/>
            <a:t>The children highlight the target sound in a piece of text.</a:t>
          </a:r>
        </a:p>
      </dgm:t>
    </dgm:pt>
    <dgm:pt modelId="{0AFA0A39-4B26-4F7A-A8DB-DC21A81ECE25}" type="parTrans" cxnId="{77C8FDB9-D657-4C03-9212-277700824806}">
      <dgm:prSet/>
      <dgm:spPr/>
      <dgm:t>
        <a:bodyPr/>
        <a:lstStyle/>
        <a:p>
          <a:endParaRPr lang="en-US"/>
        </a:p>
      </dgm:t>
    </dgm:pt>
    <dgm:pt modelId="{7E9AB6D8-BC69-42E5-AC9E-A738123C3E72}" type="sibTrans" cxnId="{77C8FDB9-D657-4C03-9212-277700824806}">
      <dgm:prSet/>
      <dgm:spPr/>
      <dgm:t>
        <a:bodyPr/>
        <a:lstStyle/>
        <a:p>
          <a:endParaRPr lang="en-US"/>
        </a:p>
      </dgm:t>
    </dgm:pt>
    <dgm:pt modelId="{17F63CBF-01CC-4B52-BAEB-45D46BCE07C3}">
      <dgm:prSet/>
      <dgm:spPr/>
      <dgm:t>
        <a:bodyPr/>
        <a:lstStyle/>
        <a:p>
          <a:pPr>
            <a:defRPr b="1"/>
          </a:pPr>
          <a:r>
            <a:rPr lang="en-US"/>
            <a:t>Thursday</a:t>
          </a:r>
        </a:p>
      </dgm:t>
    </dgm:pt>
    <dgm:pt modelId="{19B1227B-A64E-4EEF-A90A-F5A24AC5FC81}" type="parTrans" cxnId="{A2DF6129-D669-4539-AF9B-8E06F1A17CA6}">
      <dgm:prSet/>
      <dgm:spPr/>
      <dgm:t>
        <a:bodyPr/>
        <a:lstStyle/>
        <a:p>
          <a:endParaRPr lang="en-US"/>
        </a:p>
      </dgm:t>
    </dgm:pt>
    <dgm:pt modelId="{2BD173A4-F382-45EF-A3F5-12D21D0C6EC5}" type="sibTrans" cxnId="{A2DF6129-D669-4539-AF9B-8E06F1A17CA6}">
      <dgm:prSet/>
      <dgm:spPr/>
      <dgm:t>
        <a:bodyPr/>
        <a:lstStyle/>
        <a:p>
          <a:endParaRPr lang="en-US"/>
        </a:p>
      </dgm:t>
    </dgm:pt>
    <dgm:pt modelId="{083F73D3-A6C1-4446-A5DB-FFAAFAF75F63}">
      <dgm:prSet/>
      <dgm:spPr/>
      <dgm:t>
        <a:bodyPr/>
        <a:lstStyle/>
        <a:p>
          <a:r>
            <a:rPr lang="en-US"/>
            <a:t>See it right. Words are displayed and the children choose the correct spelling.</a:t>
          </a:r>
        </a:p>
      </dgm:t>
    </dgm:pt>
    <dgm:pt modelId="{24571A42-9E99-4239-A315-3F7533A2AFE8}" type="parTrans" cxnId="{55D8FB59-2D49-4F59-BB45-23DB7377CB80}">
      <dgm:prSet/>
      <dgm:spPr/>
      <dgm:t>
        <a:bodyPr/>
        <a:lstStyle/>
        <a:p>
          <a:endParaRPr lang="en-US"/>
        </a:p>
      </dgm:t>
    </dgm:pt>
    <dgm:pt modelId="{5A43220E-ADFE-4BF5-8C6A-A413A37C76FD}" type="sibTrans" cxnId="{55D8FB59-2D49-4F59-BB45-23DB7377CB80}">
      <dgm:prSet/>
      <dgm:spPr/>
      <dgm:t>
        <a:bodyPr/>
        <a:lstStyle/>
        <a:p>
          <a:endParaRPr lang="en-US"/>
        </a:p>
      </dgm:t>
    </dgm:pt>
    <dgm:pt modelId="{DCB2DBC1-E5A2-404C-A4FC-72D9A027671C}">
      <dgm:prSet/>
      <dgm:spPr/>
      <dgm:t>
        <a:bodyPr/>
        <a:lstStyle/>
        <a:p>
          <a:pPr>
            <a:defRPr b="1"/>
          </a:pPr>
          <a:r>
            <a:rPr lang="en-US"/>
            <a:t>Friday</a:t>
          </a:r>
        </a:p>
      </dgm:t>
    </dgm:pt>
    <dgm:pt modelId="{27D7189E-5129-4C4D-B1B7-C950BEE77911}" type="parTrans" cxnId="{A42CA133-BC68-4BFD-8E12-D125F5E420A4}">
      <dgm:prSet/>
      <dgm:spPr/>
      <dgm:t>
        <a:bodyPr/>
        <a:lstStyle/>
        <a:p>
          <a:endParaRPr lang="en-US"/>
        </a:p>
      </dgm:t>
    </dgm:pt>
    <dgm:pt modelId="{ACBE34D6-3E05-41D5-A419-BC7A0E980204}" type="sibTrans" cxnId="{A42CA133-BC68-4BFD-8E12-D125F5E420A4}">
      <dgm:prSet/>
      <dgm:spPr/>
      <dgm:t>
        <a:bodyPr/>
        <a:lstStyle/>
        <a:p>
          <a:endParaRPr lang="en-US"/>
        </a:p>
      </dgm:t>
    </dgm:pt>
    <dgm:pt modelId="{A9BA4283-010F-4037-86D1-0CD34CB3F73B}">
      <dgm:prSet/>
      <dgm:spPr/>
      <dgm:t>
        <a:bodyPr/>
        <a:lstStyle/>
        <a:p>
          <a:r>
            <a:rPr lang="en-US"/>
            <a:t>Friday Focus. This will be sent home so please do check this.</a:t>
          </a:r>
        </a:p>
      </dgm:t>
    </dgm:pt>
    <dgm:pt modelId="{EDC435CC-0D97-4D45-951E-F5B87F6D0F3D}" type="parTrans" cxnId="{167880D5-784D-437C-A1A7-990A24890977}">
      <dgm:prSet/>
      <dgm:spPr/>
      <dgm:t>
        <a:bodyPr/>
        <a:lstStyle/>
        <a:p>
          <a:endParaRPr lang="en-US"/>
        </a:p>
      </dgm:t>
    </dgm:pt>
    <dgm:pt modelId="{F2F755A0-F744-442D-9817-3FED45BA697B}" type="sibTrans" cxnId="{167880D5-784D-437C-A1A7-990A24890977}">
      <dgm:prSet/>
      <dgm:spPr/>
      <dgm:t>
        <a:bodyPr/>
        <a:lstStyle/>
        <a:p>
          <a:endParaRPr lang="en-US"/>
        </a:p>
      </dgm:t>
    </dgm:pt>
    <dgm:pt modelId="{3C0A624E-2307-469C-AAC9-C27F8731D0AB}" type="pres">
      <dgm:prSet presAssocID="{3F61FD99-31C1-435C-A290-E41C80D27ACA}" presName="root" presStyleCnt="0">
        <dgm:presLayoutVars>
          <dgm:chMax/>
          <dgm:chPref/>
          <dgm:animLvl val="lvl"/>
        </dgm:presLayoutVars>
      </dgm:prSet>
      <dgm:spPr/>
      <dgm:t>
        <a:bodyPr/>
        <a:lstStyle/>
        <a:p>
          <a:endParaRPr lang="en-US"/>
        </a:p>
      </dgm:t>
    </dgm:pt>
    <dgm:pt modelId="{EDFD4022-9908-42A5-80FA-EAAC653EDBB8}" type="pres">
      <dgm:prSet presAssocID="{3F61FD99-31C1-435C-A290-E41C80D27ACA}" presName="divider" presStyleLbl="fgAcc1" presStyleIdx="0" presStyleCnt="1"/>
      <dgm:spPr/>
    </dgm:pt>
    <dgm:pt modelId="{71D07626-12F9-48FE-86FA-BE947FED8916}" type="pres">
      <dgm:prSet presAssocID="{3F61FD99-31C1-435C-A290-E41C80D27ACA}" presName="nodes" presStyleCnt="0">
        <dgm:presLayoutVars>
          <dgm:chMax/>
          <dgm:chPref/>
          <dgm:animLvl val="lvl"/>
        </dgm:presLayoutVars>
      </dgm:prSet>
      <dgm:spPr/>
    </dgm:pt>
    <dgm:pt modelId="{340FABBB-2C81-49B5-8914-7F7AF9220072}" type="pres">
      <dgm:prSet presAssocID="{0B19593B-CF15-41A4-97AA-BCCB4E8FE0C3}" presName="composite" presStyleCnt="0"/>
      <dgm:spPr/>
    </dgm:pt>
    <dgm:pt modelId="{859CEFCB-A5F0-4646-A4BB-D24F56B87370}" type="pres">
      <dgm:prSet presAssocID="{0B19593B-CF15-41A4-97AA-BCCB4E8FE0C3}" presName="L1TextContainer" presStyleLbl="alignNode1" presStyleIdx="0" presStyleCnt="5">
        <dgm:presLayoutVars>
          <dgm:chMax val="1"/>
          <dgm:chPref val="1"/>
          <dgm:bulletEnabled val="1"/>
        </dgm:presLayoutVars>
      </dgm:prSet>
      <dgm:spPr/>
      <dgm:t>
        <a:bodyPr/>
        <a:lstStyle/>
        <a:p>
          <a:endParaRPr lang="en-US"/>
        </a:p>
      </dgm:t>
    </dgm:pt>
    <dgm:pt modelId="{31A1480C-6F3D-4E64-9957-26F0D0BBF3ED}" type="pres">
      <dgm:prSet presAssocID="{0B19593B-CF15-41A4-97AA-BCCB4E8FE0C3}" presName="L2TextContainerWrapper" presStyleCnt="0">
        <dgm:presLayoutVars>
          <dgm:bulletEnabled val="1"/>
        </dgm:presLayoutVars>
      </dgm:prSet>
      <dgm:spPr/>
    </dgm:pt>
    <dgm:pt modelId="{600BA9CB-2CA2-4D58-8966-AE8CF6100955}" type="pres">
      <dgm:prSet presAssocID="{0B19593B-CF15-41A4-97AA-BCCB4E8FE0C3}" presName="L2TextContainer" presStyleLbl="bgAccFollowNode1" presStyleIdx="0" presStyleCnt="5"/>
      <dgm:spPr/>
      <dgm:t>
        <a:bodyPr/>
        <a:lstStyle/>
        <a:p>
          <a:endParaRPr lang="en-US"/>
        </a:p>
      </dgm:t>
    </dgm:pt>
    <dgm:pt modelId="{F34BA661-213D-4D4D-ABCB-643266614505}" type="pres">
      <dgm:prSet presAssocID="{0B19593B-CF15-41A4-97AA-BCCB4E8FE0C3}" presName="FlexibleEmptyPlaceHolder" presStyleCnt="0"/>
      <dgm:spPr/>
    </dgm:pt>
    <dgm:pt modelId="{A4856F12-A794-4034-BB44-79E5F6AC7A57}" type="pres">
      <dgm:prSet presAssocID="{0B19593B-CF15-41A4-97AA-BCCB4E8FE0C3}" presName="ConnectLine" presStyleLbl="sibTrans1D1" presStyleIdx="0" presStyleCnt="5"/>
      <dgm:spPr/>
    </dgm:pt>
    <dgm:pt modelId="{99A42A71-E8FB-4600-8721-3E895F9BAEAF}" type="pres">
      <dgm:prSet presAssocID="{0B19593B-CF15-41A4-97AA-BCCB4E8FE0C3}" presName="ConnectorPoint" presStyleLbl="node1" presStyleIdx="0" presStyleCnt="5"/>
      <dgm:spPr>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gm:spPr>
    </dgm:pt>
    <dgm:pt modelId="{EA3B0122-FBEB-4999-98C0-3F905E9B73FB}" type="pres">
      <dgm:prSet presAssocID="{0B19593B-CF15-41A4-97AA-BCCB4E8FE0C3}" presName="EmptyPlaceHolder" presStyleCnt="0"/>
      <dgm:spPr/>
    </dgm:pt>
    <dgm:pt modelId="{7A5C3E7D-DF80-425A-A7F2-784FBEB8728F}" type="pres">
      <dgm:prSet presAssocID="{507C3AE1-628D-4AE6-B7E3-87D6EC53B675}" presName="spaceBetweenRectangles" presStyleCnt="0"/>
      <dgm:spPr/>
    </dgm:pt>
    <dgm:pt modelId="{D9A52617-580F-4507-B384-B09FEA754FFB}" type="pres">
      <dgm:prSet presAssocID="{A02DA6B4-0FF1-4C91-8BCB-F4F4B60DD195}" presName="composite" presStyleCnt="0"/>
      <dgm:spPr/>
    </dgm:pt>
    <dgm:pt modelId="{E552CC8E-19A7-4ED7-BF63-AEEE82932E4F}" type="pres">
      <dgm:prSet presAssocID="{A02DA6B4-0FF1-4C91-8BCB-F4F4B60DD195}" presName="L1TextContainer" presStyleLbl="alignNode1" presStyleIdx="1" presStyleCnt="5">
        <dgm:presLayoutVars>
          <dgm:chMax val="1"/>
          <dgm:chPref val="1"/>
          <dgm:bulletEnabled val="1"/>
        </dgm:presLayoutVars>
      </dgm:prSet>
      <dgm:spPr/>
      <dgm:t>
        <a:bodyPr/>
        <a:lstStyle/>
        <a:p>
          <a:endParaRPr lang="en-US"/>
        </a:p>
      </dgm:t>
    </dgm:pt>
    <dgm:pt modelId="{CFF69424-C49F-46B5-94D0-95912E896DE5}" type="pres">
      <dgm:prSet presAssocID="{A02DA6B4-0FF1-4C91-8BCB-F4F4B60DD195}" presName="L2TextContainerWrapper" presStyleCnt="0">
        <dgm:presLayoutVars>
          <dgm:bulletEnabled val="1"/>
        </dgm:presLayoutVars>
      </dgm:prSet>
      <dgm:spPr/>
    </dgm:pt>
    <dgm:pt modelId="{30A94B6C-6258-47DE-9594-527576FFD0AD}" type="pres">
      <dgm:prSet presAssocID="{A02DA6B4-0FF1-4C91-8BCB-F4F4B60DD195}" presName="L2TextContainer" presStyleLbl="bgAccFollowNode1" presStyleIdx="1" presStyleCnt="5"/>
      <dgm:spPr/>
      <dgm:t>
        <a:bodyPr/>
        <a:lstStyle/>
        <a:p>
          <a:endParaRPr lang="en-US"/>
        </a:p>
      </dgm:t>
    </dgm:pt>
    <dgm:pt modelId="{348111AC-C21F-4577-99CB-A1116BE8C7AB}" type="pres">
      <dgm:prSet presAssocID="{A02DA6B4-0FF1-4C91-8BCB-F4F4B60DD195}" presName="FlexibleEmptyPlaceHolder" presStyleCnt="0"/>
      <dgm:spPr/>
    </dgm:pt>
    <dgm:pt modelId="{E3D6CF11-2CF4-4353-A4C7-F281AB1DC7A3}" type="pres">
      <dgm:prSet presAssocID="{A02DA6B4-0FF1-4C91-8BCB-F4F4B60DD195}" presName="ConnectLine" presStyleLbl="sibTrans1D1" presStyleIdx="1" presStyleCnt="5"/>
      <dgm:spPr/>
    </dgm:pt>
    <dgm:pt modelId="{543BF491-5488-4FED-8480-211DAE98FB83}" type="pres">
      <dgm:prSet presAssocID="{A02DA6B4-0FF1-4C91-8BCB-F4F4B60DD195}" presName="ConnectorPoint" presStyleLbl="node1" presStyleIdx="1" presStyleCnt="5"/>
      <dgm:spPr>
        <a:solidFill>
          <a:schemeClr val="accent2">
            <a:hueOff val="1170380"/>
            <a:satOff val="-1460"/>
            <a:lumOff val="343"/>
            <a:alphaOff val="0"/>
          </a:schemeClr>
        </a:solidFill>
        <a:ln w="6350" cap="flat" cmpd="sng" algn="ctr">
          <a:solidFill>
            <a:schemeClr val="lt1">
              <a:hueOff val="0"/>
              <a:satOff val="0"/>
              <a:lumOff val="0"/>
              <a:alphaOff val="0"/>
            </a:schemeClr>
          </a:solidFill>
          <a:prstDash val="solid"/>
        </a:ln>
        <a:effectLst/>
      </dgm:spPr>
    </dgm:pt>
    <dgm:pt modelId="{DFF4171B-D71B-4AE7-8A41-B76F6E26799C}" type="pres">
      <dgm:prSet presAssocID="{A02DA6B4-0FF1-4C91-8BCB-F4F4B60DD195}" presName="EmptyPlaceHolder" presStyleCnt="0"/>
      <dgm:spPr/>
    </dgm:pt>
    <dgm:pt modelId="{44390A80-D28C-4AD1-9DE2-B68A2D1413A6}" type="pres">
      <dgm:prSet presAssocID="{3A9CA704-B7EA-4285-98C9-E44EEF1630E1}" presName="spaceBetweenRectangles" presStyleCnt="0"/>
      <dgm:spPr/>
    </dgm:pt>
    <dgm:pt modelId="{EFB5EC08-3096-4C95-B7EF-583C6348074C}" type="pres">
      <dgm:prSet presAssocID="{A538E084-76BB-4978-8A01-1AB9E0D1CC47}" presName="composite" presStyleCnt="0"/>
      <dgm:spPr/>
    </dgm:pt>
    <dgm:pt modelId="{177D969A-A0EF-4D58-9D4F-2A987A740901}" type="pres">
      <dgm:prSet presAssocID="{A538E084-76BB-4978-8A01-1AB9E0D1CC47}" presName="L1TextContainer" presStyleLbl="alignNode1" presStyleIdx="2" presStyleCnt="5">
        <dgm:presLayoutVars>
          <dgm:chMax val="1"/>
          <dgm:chPref val="1"/>
          <dgm:bulletEnabled val="1"/>
        </dgm:presLayoutVars>
      </dgm:prSet>
      <dgm:spPr/>
      <dgm:t>
        <a:bodyPr/>
        <a:lstStyle/>
        <a:p>
          <a:endParaRPr lang="en-US"/>
        </a:p>
      </dgm:t>
    </dgm:pt>
    <dgm:pt modelId="{187CE112-760F-4A31-A362-239EBF230586}" type="pres">
      <dgm:prSet presAssocID="{A538E084-76BB-4978-8A01-1AB9E0D1CC47}" presName="L2TextContainerWrapper" presStyleCnt="0">
        <dgm:presLayoutVars>
          <dgm:bulletEnabled val="1"/>
        </dgm:presLayoutVars>
      </dgm:prSet>
      <dgm:spPr/>
    </dgm:pt>
    <dgm:pt modelId="{9C1DCD5A-F53A-4705-8C7B-321E71C431F3}" type="pres">
      <dgm:prSet presAssocID="{A538E084-76BB-4978-8A01-1AB9E0D1CC47}" presName="L2TextContainer" presStyleLbl="bgAccFollowNode1" presStyleIdx="2" presStyleCnt="5"/>
      <dgm:spPr/>
      <dgm:t>
        <a:bodyPr/>
        <a:lstStyle/>
        <a:p>
          <a:endParaRPr lang="en-US"/>
        </a:p>
      </dgm:t>
    </dgm:pt>
    <dgm:pt modelId="{CEDA4242-AFD1-4019-A295-185BE2921E63}" type="pres">
      <dgm:prSet presAssocID="{A538E084-76BB-4978-8A01-1AB9E0D1CC47}" presName="FlexibleEmptyPlaceHolder" presStyleCnt="0"/>
      <dgm:spPr/>
    </dgm:pt>
    <dgm:pt modelId="{E820BDAD-DBB2-46A2-A3CD-F0BDE8B95AC8}" type="pres">
      <dgm:prSet presAssocID="{A538E084-76BB-4978-8A01-1AB9E0D1CC47}" presName="ConnectLine" presStyleLbl="sibTrans1D1" presStyleIdx="2" presStyleCnt="5"/>
      <dgm:spPr/>
    </dgm:pt>
    <dgm:pt modelId="{13C58C99-A0E2-4E01-B11B-777FD985DAC3}" type="pres">
      <dgm:prSet presAssocID="{A538E084-76BB-4978-8A01-1AB9E0D1CC47}" presName="ConnectorPoint" presStyleLbl="node1" presStyleIdx="2" presStyleCnt="5"/>
      <dgm:spPr>
        <a:solidFill>
          <a:schemeClr val="accent2">
            <a:hueOff val="2340759"/>
            <a:satOff val="-2919"/>
            <a:lumOff val="686"/>
            <a:alphaOff val="0"/>
          </a:schemeClr>
        </a:solidFill>
        <a:ln w="6350" cap="flat" cmpd="sng" algn="ctr">
          <a:solidFill>
            <a:schemeClr val="lt1">
              <a:hueOff val="0"/>
              <a:satOff val="0"/>
              <a:lumOff val="0"/>
              <a:alphaOff val="0"/>
            </a:schemeClr>
          </a:solidFill>
          <a:prstDash val="solid"/>
        </a:ln>
        <a:effectLst/>
      </dgm:spPr>
    </dgm:pt>
    <dgm:pt modelId="{25876F2D-C492-406F-83D4-A7C8AC002A85}" type="pres">
      <dgm:prSet presAssocID="{A538E084-76BB-4978-8A01-1AB9E0D1CC47}" presName="EmptyPlaceHolder" presStyleCnt="0"/>
      <dgm:spPr/>
    </dgm:pt>
    <dgm:pt modelId="{6FB3153E-101C-499F-8D00-468BDC9A52B9}" type="pres">
      <dgm:prSet presAssocID="{F5F02992-9E33-49D8-8AD0-9D1D09C906D6}" presName="spaceBetweenRectangles" presStyleCnt="0"/>
      <dgm:spPr/>
    </dgm:pt>
    <dgm:pt modelId="{A0A6124E-6CA2-4BAA-8285-F357473F71EB}" type="pres">
      <dgm:prSet presAssocID="{17F63CBF-01CC-4B52-BAEB-45D46BCE07C3}" presName="composite" presStyleCnt="0"/>
      <dgm:spPr/>
    </dgm:pt>
    <dgm:pt modelId="{20A521D3-E935-4FFE-9D1C-951443B782D6}" type="pres">
      <dgm:prSet presAssocID="{17F63CBF-01CC-4B52-BAEB-45D46BCE07C3}" presName="L1TextContainer" presStyleLbl="alignNode1" presStyleIdx="3" presStyleCnt="5">
        <dgm:presLayoutVars>
          <dgm:chMax val="1"/>
          <dgm:chPref val="1"/>
          <dgm:bulletEnabled val="1"/>
        </dgm:presLayoutVars>
      </dgm:prSet>
      <dgm:spPr/>
      <dgm:t>
        <a:bodyPr/>
        <a:lstStyle/>
        <a:p>
          <a:endParaRPr lang="en-US"/>
        </a:p>
      </dgm:t>
    </dgm:pt>
    <dgm:pt modelId="{44886D4F-ECE0-4B93-BC1A-FBBE8DEAD171}" type="pres">
      <dgm:prSet presAssocID="{17F63CBF-01CC-4B52-BAEB-45D46BCE07C3}" presName="L2TextContainerWrapper" presStyleCnt="0">
        <dgm:presLayoutVars>
          <dgm:bulletEnabled val="1"/>
        </dgm:presLayoutVars>
      </dgm:prSet>
      <dgm:spPr/>
    </dgm:pt>
    <dgm:pt modelId="{4EAC8CCD-78B8-4AA4-B880-DA0F729F829B}" type="pres">
      <dgm:prSet presAssocID="{17F63CBF-01CC-4B52-BAEB-45D46BCE07C3}" presName="L2TextContainer" presStyleLbl="bgAccFollowNode1" presStyleIdx="3" presStyleCnt="5"/>
      <dgm:spPr/>
      <dgm:t>
        <a:bodyPr/>
        <a:lstStyle/>
        <a:p>
          <a:endParaRPr lang="en-US"/>
        </a:p>
      </dgm:t>
    </dgm:pt>
    <dgm:pt modelId="{BFFD48B2-7104-478B-8C62-243965054487}" type="pres">
      <dgm:prSet presAssocID="{17F63CBF-01CC-4B52-BAEB-45D46BCE07C3}" presName="FlexibleEmptyPlaceHolder" presStyleCnt="0"/>
      <dgm:spPr/>
    </dgm:pt>
    <dgm:pt modelId="{4ACAD57A-B231-421D-B502-B3AA040C2D89}" type="pres">
      <dgm:prSet presAssocID="{17F63CBF-01CC-4B52-BAEB-45D46BCE07C3}" presName="ConnectLine" presStyleLbl="sibTrans1D1" presStyleIdx="3" presStyleCnt="5"/>
      <dgm:spPr/>
    </dgm:pt>
    <dgm:pt modelId="{EEFFCEA0-095D-4F5B-8371-76639745D160}" type="pres">
      <dgm:prSet presAssocID="{17F63CBF-01CC-4B52-BAEB-45D46BCE07C3}" presName="ConnectorPoint" presStyleLbl="node1" presStyleIdx="3" presStyleCnt="5"/>
      <dgm:spPr>
        <a:solidFill>
          <a:schemeClr val="accent2">
            <a:hueOff val="3511139"/>
            <a:satOff val="-4379"/>
            <a:lumOff val="1030"/>
            <a:alphaOff val="0"/>
          </a:schemeClr>
        </a:solidFill>
        <a:ln w="6350" cap="flat" cmpd="sng" algn="ctr">
          <a:solidFill>
            <a:schemeClr val="lt1">
              <a:hueOff val="0"/>
              <a:satOff val="0"/>
              <a:lumOff val="0"/>
              <a:alphaOff val="0"/>
            </a:schemeClr>
          </a:solidFill>
          <a:prstDash val="solid"/>
        </a:ln>
        <a:effectLst/>
      </dgm:spPr>
    </dgm:pt>
    <dgm:pt modelId="{663013BD-7007-495E-A703-B3F1D3527AF7}" type="pres">
      <dgm:prSet presAssocID="{17F63CBF-01CC-4B52-BAEB-45D46BCE07C3}" presName="EmptyPlaceHolder" presStyleCnt="0"/>
      <dgm:spPr/>
    </dgm:pt>
    <dgm:pt modelId="{7B70C3F2-0472-445C-A829-DB282B7353E7}" type="pres">
      <dgm:prSet presAssocID="{2BD173A4-F382-45EF-A3F5-12D21D0C6EC5}" presName="spaceBetweenRectangles" presStyleCnt="0"/>
      <dgm:spPr/>
    </dgm:pt>
    <dgm:pt modelId="{35BE5B69-F222-44A8-B6F7-200821ADE582}" type="pres">
      <dgm:prSet presAssocID="{DCB2DBC1-E5A2-404C-A4FC-72D9A027671C}" presName="composite" presStyleCnt="0"/>
      <dgm:spPr/>
    </dgm:pt>
    <dgm:pt modelId="{FFA86863-A60C-427E-A2B3-53EBD5784A6F}" type="pres">
      <dgm:prSet presAssocID="{DCB2DBC1-E5A2-404C-A4FC-72D9A027671C}" presName="L1TextContainer" presStyleLbl="alignNode1" presStyleIdx="4" presStyleCnt="5">
        <dgm:presLayoutVars>
          <dgm:chMax val="1"/>
          <dgm:chPref val="1"/>
          <dgm:bulletEnabled val="1"/>
        </dgm:presLayoutVars>
      </dgm:prSet>
      <dgm:spPr/>
      <dgm:t>
        <a:bodyPr/>
        <a:lstStyle/>
        <a:p>
          <a:endParaRPr lang="en-US"/>
        </a:p>
      </dgm:t>
    </dgm:pt>
    <dgm:pt modelId="{E2045FF8-78D7-4224-8E90-75896535E535}" type="pres">
      <dgm:prSet presAssocID="{DCB2DBC1-E5A2-404C-A4FC-72D9A027671C}" presName="L2TextContainerWrapper" presStyleCnt="0">
        <dgm:presLayoutVars>
          <dgm:bulletEnabled val="1"/>
        </dgm:presLayoutVars>
      </dgm:prSet>
      <dgm:spPr/>
    </dgm:pt>
    <dgm:pt modelId="{69626054-766B-4A3F-ABCD-FA7C5F28478C}" type="pres">
      <dgm:prSet presAssocID="{DCB2DBC1-E5A2-404C-A4FC-72D9A027671C}" presName="L2TextContainer" presStyleLbl="bgAccFollowNode1" presStyleIdx="4" presStyleCnt="5"/>
      <dgm:spPr/>
      <dgm:t>
        <a:bodyPr/>
        <a:lstStyle/>
        <a:p>
          <a:endParaRPr lang="en-US"/>
        </a:p>
      </dgm:t>
    </dgm:pt>
    <dgm:pt modelId="{0E62A3ED-B103-4F4E-8FB3-310C4049B253}" type="pres">
      <dgm:prSet presAssocID="{DCB2DBC1-E5A2-404C-A4FC-72D9A027671C}" presName="FlexibleEmptyPlaceHolder" presStyleCnt="0"/>
      <dgm:spPr/>
    </dgm:pt>
    <dgm:pt modelId="{15334D98-5421-47A3-99A8-2BF3B8D1C449}" type="pres">
      <dgm:prSet presAssocID="{DCB2DBC1-E5A2-404C-A4FC-72D9A027671C}" presName="ConnectLine" presStyleLbl="sibTrans1D1" presStyleIdx="4" presStyleCnt="5"/>
      <dgm:spPr/>
    </dgm:pt>
    <dgm:pt modelId="{613B6C9A-787E-44A5-9E16-C09B15670551}" type="pres">
      <dgm:prSet presAssocID="{DCB2DBC1-E5A2-404C-A4FC-72D9A027671C}" presName="ConnectorPoint" presStyleLbl="node1" presStyleIdx="4" presStyleCnt="5"/>
      <dgm:spPr>
        <a:solidFill>
          <a:schemeClr val="accent2">
            <a:hueOff val="4681519"/>
            <a:satOff val="-5839"/>
            <a:lumOff val="1373"/>
            <a:alphaOff val="0"/>
          </a:schemeClr>
        </a:solidFill>
        <a:ln w="6350" cap="flat" cmpd="sng" algn="ctr">
          <a:solidFill>
            <a:schemeClr val="lt1">
              <a:hueOff val="0"/>
              <a:satOff val="0"/>
              <a:lumOff val="0"/>
              <a:alphaOff val="0"/>
            </a:schemeClr>
          </a:solidFill>
          <a:prstDash val="solid"/>
        </a:ln>
        <a:effectLst/>
      </dgm:spPr>
    </dgm:pt>
    <dgm:pt modelId="{C072A427-EE2D-429B-8A7C-7852E0C31792}" type="pres">
      <dgm:prSet presAssocID="{DCB2DBC1-E5A2-404C-A4FC-72D9A027671C}" presName="EmptyPlaceHolder" presStyleCnt="0"/>
      <dgm:spPr/>
    </dgm:pt>
  </dgm:ptLst>
  <dgm:cxnLst>
    <dgm:cxn modelId="{0E9EF9B9-A4B6-439E-8CFB-3B60AAC4D4D8}" type="presOf" srcId="{17F63CBF-01CC-4B52-BAEB-45D46BCE07C3}" destId="{20A521D3-E935-4FFE-9D1C-951443B782D6}" srcOrd="0" destOrd="0" presId="urn:microsoft.com/office/officeart/2017/3/layout/HorizontalLabelsTimeline"/>
    <dgm:cxn modelId="{77C8FDB9-D657-4C03-9212-277700824806}" srcId="{A538E084-76BB-4978-8A01-1AB9E0D1CC47}" destId="{7DC6D4E7-71CE-49E4-8FD9-96725F79C0CF}" srcOrd="0" destOrd="0" parTransId="{0AFA0A39-4B26-4F7A-A8DB-DC21A81ECE25}" sibTransId="{7E9AB6D8-BC69-42E5-AC9E-A738123C3E72}"/>
    <dgm:cxn modelId="{FB7649D7-6B77-4F0C-B26B-6404DD99A3D9}" srcId="{3F61FD99-31C1-435C-A290-E41C80D27ACA}" destId="{A538E084-76BB-4978-8A01-1AB9E0D1CC47}" srcOrd="2" destOrd="0" parTransId="{25448D69-C9F7-4163-9EDD-18B5CA47CE18}" sibTransId="{F5F02992-9E33-49D8-8AD0-9D1D09C906D6}"/>
    <dgm:cxn modelId="{A5BEB99D-A77A-4FDC-9FAC-C0266388AC60}" srcId="{3F61FD99-31C1-435C-A290-E41C80D27ACA}" destId="{0B19593B-CF15-41A4-97AA-BCCB4E8FE0C3}" srcOrd="0" destOrd="0" parTransId="{5F693FC0-B047-4AE9-9CE2-2AF5A17F7760}" sibTransId="{507C3AE1-628D-4AE6-B7E3-87D6EC53B675}"/>
    <dgm:cxn modelId="{CBA924A5-0A00-4016-9469-D40DF199F348}" type="presOf" srcId="{3F61FD99-31C1-435C-A290-E41C80D27ACA}" destId="{3C0A624E-2307-469C-AAC9-C27F8731D0AB}" srcOrd="0" destOrd="0" presId="urn:microsoft.com/office/officeart/2017/3/layout/HorizontalLabelsTimeline"/>
    <dgm:cxn modelId="{55D8FB59-2D49-4F59-BB45-23DB7377CB80}" srcId="{17F63CBF-01CC-4B52-BAEB-45D46BCE07C3}" destId="{083F73D3-A6C1-4446-A5DB-FFAAFAF75F63}" srcOrd="0" destOrd="0" parTransId="{24571A42-9E99-4239-A315-3F7533A2AFE8}" sibTransId="{5A43220E-ADFE-4BF5-8C6A-A413A37C76FD}"/>
    <dgm:cxn modelId="{EA7ABD3F-6E6E-4CC7-AFBB-D451B41ED435}" type="presOf" srcId="{A538E084-76BB-4978-8A01-1AB9E0D1CC47}" destId="{177D969A-A0EF-4D58-9D4F-2A987A740901}" srcOrd="0" destOrd="0" presId="urn:microsoft.com/office/officeart/2017/3/layout/HorizontalLabelsTimeline"/>
    <dgm:cxn modelId="{B62A0C92-067C-4371-B0B8-F8974B3E6910}" type="presOf" srcId="{7DC6D4E7-71CE-49E4-8FD9-96725F79C0CF}" destId="{9C1DCD5A-F53A-4705-8C7B-321E71C431F3}" srcOrd="0" destOrd="0" presId="urn:microsoft.com/office/officeart/2017/3/layout/HorizontalLabelsTimeline"/>
    <dgm:cxn modelId="{B049C5F1-A8BF-449E-91D6-57CFBC32608C}" srcId="{A02DA6B4-0FF1-4C91-8BCB-F4F4B60DD195}" destId="{F944BD16-4C6C-451E-8FE4-C375A3CADAE2}" srcOrd="0" destOrd="0" parTransId="{CC426769-691F-4A50-A7F2-F46D93A17D1A}" sibTransId="{C929C0B5-5A8B-49CF-9010-239F39A47BD2}"/>
    <dgm:cxn modelId="{2BE58FFA-6922-4B6D-A2C6-D7DCB27BCC1C}" type="presOf" srcId="{083F73D3-A6C1-4446-A5DB-FFAAFAF75F63}" destId="{4EAC8CCD-78B8-4AA4-B880-DA0F729F829B}" srcOrd="0" destOrd="0" presId="urn:microsoft.com/office/officeart/2017/3/layout/HorizontalLabelsTimeline"/>
    <dgm:cxn modelId="{A2DF6129-D669-4539-AF9B-8E06F1A17CA6}" srcId="{3F61FD99-31C1-435C-A290-E41C80D27ACA}" destId="{17F63CBF-01CC-4B52-BAEB-45D46BCE07C3}" srcOrd="3" destOrd="0" parTransId="{19B1227B-A64E-4EEF-A90A-F5A24AC5FC81}" sibTransId="{2BD173A4-F382-45EF-A3F5-12D21D0C6EC5}"/>
    <dgm:cxn modelId="{175FF833-AF83-4D96-9194-195916DB9AE9}" type="presOf" srcId="{590302C4-12F2-4AFD-9A5B-F0C0A8A7C068}" destId="{600BA9CB-2CA2-4D58-8966-AE8CF6100955}" srcOrd="0" destOrd="0" presId="urn:microsoft.com/office/officeart/2017/3/layout/HorizontalLabelsTimeline"/>
    <dgm:cxn modelId="{A42CA133-BC68-4BFD-8E12-D125F5E420A4}" srcId="{3F61FD99-31C1-435C-A290-E41C80D27ACA}" destId="{DCB2DBC1-E5A2-404C-A4FC-72D9A027671C}" srcOrd="4" destOrd="0" parTransId="{27D7189E-5129-4C4D-B1B7-C950BEE77911}" sibTransId="{ACBE34D6-3E05-41D5-A419-BC7A0E980204}"/>
    <dgm:cxn modelId="{167880D5-784D-437C-A1A7-990A24890977}" srcId="{DCB2DBC1-E5A2-404C-A4FC-72D9A027671C}" destId="{A9BA4283-010F-4037-86D1-0CD34CB3F73B}" srcOrd="0" destOrd="0" parTransId="{EDC435CC-0D97-4D45-951E-F5B87F6D0F3D}" sibTransId="{F2F755A0-F744-442D-9817-3FED45BA697B}"/>
    <dgm:cxn modelId="{440405BE-D106-41B0-A6E1-6FCD5D1A9D63}" type="presOf" srcId="{A9BA4283-010F-4037-86D1-0CD34CB3F73B}" destId="{69626054-766B-4A3F-ABCD-FA7C5F28478C}" srcOrd="0" destOrd="0" presId="urn:microsoft.com/office/officeart/2017/3/layout/HorizontalLabelsTimeline"/>
    <dgm:cxn modelId="{BFA2D3A9-7A71-4B08-B765-DDF93E62C3CA}" type="presOf" srcId="{DCB2DBC1-E5A2-404C-A4FC-72D9A027671C}" destId="{FFA86863-A60C-427E-A2B3-53EBD5784A6F}" srcOrd="0" destOrd="0" presId="urn:microsoft.com/office/officeart/2017/3/layout/HorizontalLabelsTimeline"/>
    <dgm:cxn modelId="{422D0B2A-3DBC-43C7-837D-9DEA50603691}" srcId="{3F61FD99-31C1-435C-A290-E41C80D27ACA}" destId="{A02DA6B4-0FF1-4C91-8BCB-F4F4B60DD195}" srcOrd="1" destOrd="0" parTransId="{7E1CA7A5-F06F-4D89-A212-504D329D756D}" sibTransId="{3A9CA704-B7EA-4285-98C9-E44EEF1630E1}"/>
    <dgm:cxn modelId="{13E300AB-3661-4F40-931D-87575E146FE9}" type="presOf" srcId="{A02DA6B4-0FF1-4C91-8BCB-F4F4B60DD195}" destId="{E552CC8E-19A7-4ED7-BF63-AEEE82932E4F}" srcOrd="0" destOrd="0" presId="urn:microsoft.com/office/officeart/2017/3/layout/HorizontalLabelsTimeline"/>
    <dgm:cxn modelId="{4119C903-0F98-4637-A377-AF1B9DE05FEC}" type="presOf" srcId="{F944BD16-4C6C-451E-8FE4-C375A3CADAE2}" destId="{30A94B6C-6258-47DE-9594-527576FFD0AD}" srcOrd="0" destOrd="0" presId="urn:microsoft.com/office/officeart/2017/3/layout/HorizontalLabelsTimeline"/>
    <dgm:cxn modelId="{2523A84A-AC9A-43E9-9768-20D26E0D4764}" type="presOf" srcId="{0B19593B-CF15-41A4-97AA-BCCB4E8FE0C3}" destId="{859CEFCB-A5F0-4646-A4BB-D24F56B87370}" srcOrd="0" destOrd="0" presId="urn:microsoft.com/office/officeart/2017/3/layout/HorizontalLabelsTimeline"/>
    <dgm:cxn modelId="{7D95855C-9136-41D0-AF48-74BD4905FA82}" srcId="{0B19593B-CF15-41A4-97AA-BCCB4E8FE0C3}" destId="{590302C4-12F2-4AFD-9A5B-F0C0A8A7C068}" srcOrd="0" destOrd="0" parTransId="{860A2C36-3DCB-4B9C-87AC-63AE3120BDF3}" sibTransId="{7F05AB13-9C85-453E-B8F7-0D4B75FFC6B3}"/>
    <dgm:cxn modelId="{23BD44DF-407E-4056-85DC-B61B0B9A51C7}" type="presParOf" srcId="{3C0A624E-2307-469C-AAC9-C27F8731D0AB}" destId="{EDFD4022-9908-42A5-80FA-EAAC653EDBB8}" srcOrd="0" destOrd="0" presId="urn:microsoft.com/office/officeart/2017/3/layout/HorizontalLabelsTimeline"/>
    <dgm:cxn modelId="{9C51B78F-A310-4517-ADEB-CFAF7291DE52}" type="presParOf" srcId="{3C0A624E-2307-469C-AAC9-C27F8731D0AB}" destId="{71D07626-12F9-48FE-86FA-BE947FED8916}" srcOrd="1" destOrd="0" presId="urn:microsoft.com/office/officeart/2017/3/layout/HorizontalLabelsTimeline"/>
    <dgm:cxn modelId="{231CDAB7-839F-4C30-B5BA-C3D7B72C223C}" type="presParOf" srcId="{71D07626-12F9-48FE-86FA-BE947FED8916}" destId="{340FABBB-2C81-49B5-8914-7F7AF9220072}" srcOrd="0" destOrd="0" presId="urn:microsoft.com/office/officeart/2017/3/layout/HorizontalLabelsTimeline"/>
    <dgm:cxn modelId="{615FDBAC-039B-4AD6-ACD4-02985CD4635E}" type="presParOf" srcId="{340FABBB-2C81-49B5-8914-7F7AF9220072}" destId="{859CEFCB-A5F0-4646-A4BB-D24F56B87370}" srcOrd="0" destOrd="0" presId="urn:microsoft.com/office/officeart/2017/3/layout/HorizontalLabelsTimeline"/>
    <dgm:cxn modelId="{6E8DA94A-BCDC-4F39-87AE-54395144060A}" type="presParOf" srcId="{340FABBB-2C81-49B5-8914-7F7AF9220072}" destId="{31A1480C-6F3D-4E64-9957-26F0D0BBF3ED}" srcOrd="1" destOrd="0" presId="urn:microsoft.com/office/officeart/2017/3/layout/HorizontalLabelsTimeline"/>
    <dgm:cxn modelId="{4A742484-0BE6-40BE-83CB-D0F064F90E65}" type="presParOf" srcId="{31A1480C-6F3D-4E64-9957-26F0D0BBF3ED}" destId="{600BA9CB-2CA2-4D58-8966-AE8CF6100955}" srcOrd="0" destOrd="0" presId="urn:microsoft.com/office/officeart/2017/3/layout/HorizontalLabelsTimeline"/>
    <dgm:cxn modelId="{D1E4371E-AA6D-47F8-84F8-6422A4C4CB47}" type="presParOf" srcId="{31A1480C-6F3D-4E64-9957-26F0D0BBF3ED}" destId="{F34BA661-213D-4D4D-ABCB-643266614505}" srcOrd="1" destOrd="0" presId="urn:microsoft.com/office/officeart/2017/3/layout/HorizontalLabelsTimeline"/>
    <dgm:cxn modelId="{7E854B31-A878-489C-AC14-4741207692B5}" type="presParOf" srcId="{340FABBB-2C81-49B5-8914-7F7AF9220072}" destId="{A4856F12-A794-4034-BB44-79E5F6AC7A57}" srcOrd="2" destOrd="0" presId="urn:microsoft.com/office/officeart/2017/3/layout/HorizontalLabelsTimeline"/>
    <dgm:cxn modelId="{AF854B89-B627-422E-8B66-FAE65CBCAF88}" type="presParOf" srcId="{340FABBB-2C81-49B5-8914-7F7AF9220072}" destId="{99A42A71-E8FB-4600-8721-3E895F9BAEAF}" srcOrd="3" destOrd="0" presId="urn:microsoft.com/office/officeart/2017/3/layout/HorizontalLabelsTimeline"/>
    <dgm:cxn modelId="{82D850DB-294A-4598-BEEB-E806973957DC}" type="presParOf" srcId="{340FABBB-2C81-49B5-8914-7F7AF9220072}" destId="{EA3B0122-FBEB-4999-98C0-3F905E9B73FB}" srcOrd="4" destOrd="0" presId="urn:microsoft.com/office/officeart/2017/3/layout/HorizontalLabelsTimeline"/>
    <dgm:cxn modelId="{31CB16EC-202D-4590-8B81-8CF2BA1D1B55}" type="presParOf" srcId="{71D07626-12F9-48FE-86FA-BE947FED8916}" destId="{7A5C3E7D-DF80-425A-A7F2-784FBEB8728F}" srcOrd="1" destOrd="0" presId="urn:microsoft.com/office/officeart/2017/3/layout/HorizontalLabelsTimeline"/>
    <dgm:cxn modelId="{BC1E295C-F3AB-4FFA-9D7F-7A6DB3C6480F}" type="presParOf" srcId="{71D07626-12F9-48FE-86FA-BE947FED8916}" destId="{D9A52617-580F-4507-B384-B09FEA754FFB}" srcOrd="2" destOrd="0" presId="urn:microsoft.com/office/officeart/2017/3/layout/HorizontalLabelsTimeline"/>
    <dgm:cxn modelId="{E1BDFD67-36F5-45C6-8F6F-83C22963F42C}" type="presParOf" srcId="{D9A52617-580F-4507-B384-B09FEA754FFB}" destId="{E552CC8E-19A7-4ED7-BF63-AEEE82932E4F}" srcOrd="0" destOrd="0" presId="urn:microsoft.com/office/officeart/2017/3/layout/HorizontalLabelsTimeline"/>
    <dgm:cxn modelId="{E32CFF91-4DB1-4A93-B2BA-AB8D35D0707F}" type="presParOf" srcId="{D9A52617-580F-4507-B384-B09FEA754FFB}" destId="{CFF69424-C49F-46B5-94D0-95912E896DE5}" srcOrd="1" destOrd="0" presId="urn:microsoft.com/office/officeart/2017/3/layout/HorizontalLabelsTimeline"/>
    <dgm:cxn modelId="{F75736F9-41C4-4A94-AA5E-7C3B0CFE55DF}" type="presParOf" srcId="{CFF69424-C49F-46B5-94D0-95912E896DE5}" destId="{30A94B6C-6258-47DE-9594-527576FFD0AD}" srcOrd="0" destOrd="0" presId="urn:microsoft.com/office/officeart/2017/3/layout/HorizontalLabelsTimeline"/>
    <dgm:cxn modelId="{C18673B7-877D-4244-934D-E5A9431490F8}" type="presParOf" srcId="{CFF69424-C49F-46B5-94D0-95912E896DE5}" destId="{348111AC-C21F-4577-99CB-A1116BE8C7AB}" srcOrd="1" destOrd="0" presId="urn:microsoft.com/office/officeart/2017/3/layout/HorizontalLabelsTimeline"/>
    <dgm:cxn modelId="{3CE67ED0-36CC-4917-93D6-2D5D46450174}" type="presParOf" srcId="{D9A52617-580F-4507-B384-B09FEA754FFB}" destId="{E3D6CF11-2CF4-4353-A4C7-F281AB1DC7A3}" srcOrd="2" destOrd="0" presId="urn:microsoft.com/office/officeart/2017/3/layout/HorizontalLabelsTimeline"/>
    <dgm:cxn modelId="{A9F9A0D4-A8F2-4EBD-A9C7-DFC24740C495}" type="presParOf" srcId="{D9A52617-580F-4507-B384-B09FEA754FFB}" destId="{543BF491-5488-4FED-8480-211DAE98FB83}" srcOrd="3" destOrd="0" presId="urn:microsoft.com/office/officeart/2017/3/layout/HorizontalLabelsTimeline"/>
    <dgm:cxn modelId="{890314CC-52CD-41AD-98E4-3E9F2B886DBC}" type="presParOf" srcId="{D9A52617-580F-4507-B384-B09FEA754FFB}" destId="{DFF4171B-D71B-4AE7-8A41-B76F6E26799C}" srcOrd="4" destOrd="0" presId="urn:microsoft.com/office/officeart/2017/3/layout/HorizontalLabelsTimeline"/>
    <dgm:cxn modelId="{4FC97D2C-5D9A-4661-AAFB-F372BF612C5E}" type="presParOf" srcId="{71D07626-12F9-48FE-86FA-BE947FED8916}" destId="{44390A80-D28C-4AD1-9DE2-B68A2D1413A6}" srcOrd="3" destOrd="0" presId="urn:microsoft.com/office/officeart/2017/3/layout/HorizontalLabelsTimeline"/>
    <dgm:cxn modelId="{7E2A7764-FECD-4420-AF44-D2B184384989}" type="presParOf" srcId="{71D07626-12F9-48FE-86FA-BE947FED8916}" destId="{EFB5EC08-3096-4C95-B7EF-583C6348074C}" srcOrd="4" destOrd="0" presId="urn:microsoft.com/office/officeart/2017/3/layout/HorizontalLabelsTimeline"/>
    <dgm:cxn modelId="{3E3534CC-1857-4484-AE3A-6A6C93C6034F}" type="presParOf" srcId="{EFB5EC08-3096-4C95-B7EF-583C6348074C}" destId="{177D969A-A0EF-4D58-9D4F-2A987A740901}" srcOrd="0" destOrd="0" presId="urn:microsoft.com/office/officeart/2017/3/layout/HorizontalLabelsTimeline"/>
    <dgm:cxn modelId="{4CCD7373-A419-4768-A651-83C2DBE2EA3D}" type="presParOf" srcId="{EFB5EC08-3096-4C95-B7EF-583C6348074C}" destId="{187CE112-760F-4A31-A362-239EBF230586}" srcOrd="1" destOrd="0" presId="urn:microsoft.com/office/officeart/2017/3/layout/HorizontalLabelsTimeline"/>
    <dgm:cxn modelId="{0546BDD4-9823-4E20-BCCA-94824B73FB33}" type="presParOf" srcId="{187CE112-760F-4A31-A362-239EBF230586}" destId="{9C1DCD5A-F53A-4705-8C7B-321E71C431F3}" srcOrd="0" destOrd="0" presId="urn:microsoft.com/office/officeart/2017/3/layout/HorizontalLabelsTimeline"/>
    <dgm:cxn modelId="{A078D13D-4B80-4946-AF80-C7DFAF5AF4C7}" type="presParOf" srcId="{187CE112-760F-4A31-A362-239EBF230586}" destId="{CEDA4242-AFD1-4019-A295-185BE2921E63}" srcOrd="1" destOrd="0" presId="urn:microsoft.com/office/officeart/2017/3/layout/HorizontalLabelsTimeline"/>
    <dgm:cxn modelId="{7BCF472E-7100-4EFF-BAC6-AEB7E096FFCA}" type="presParOf" srcId="{EFB5EC08-3096-4C95-B7EF-583C6348074C}" destId="{E820BDAD-DBB2-46A2-A3CD-F0BDE8B95AC8}" srcOrd="2" destOrd="0" presId="urn:microsoft.com/office/officeart/2017/3/layout/HorizontalLabelsTimeline"/>
    <dgm:cxn modelId="{51FA55A6-FD5B-4095-9B9A-542EBD29EF8B}" type="presParOf" srcId="{EFB5EC08-3096-4C95-B7EF-583C6348074C}" destId="{13C58C99-A0E2-4E01-B11B-777FD985DAC3}" srcOrd="3" destOrd="0" presId="urn:microsoft.com/office/officeart/2017/3/layout/HorizontalLabelsTimeline"/>
    <dgm:cxn modelId="{15384115-0885-4AEF-BDA9-1D3060897BA4}" type="presParOf" srcId="{EFB5EC08-3096-4C95-B7EF-583C6348074C}" destId="{25876F2D-C492-406F-83D4-A7C8AC002A85}" srcOrd="4" destOrd="0" presId="urn:microsoft.com/office/officeart/2017/3/layout/HorizontalLabelsTimeline"/>
    <dgm:cxn modelId="{E441A3F3-EC0A-4EB6-A87E-641A4184D532}" type="presParOf" srcId="{71D07626-12F9-48FE-86FA-BE947FED8916}" destId="{6FB3153E-101C-499F-8D00-468BDC9A52B9}" srcOrd="5" destOrd="0" presId="urn:microsoft.com/office/officeart/2017/3/layout/HorizontalLabelsTimeline"/>
    <dgm:cxn modelId="{6579DABD-37E3-4648-8B60-5998CDC7DF10}" type="presParOf" srcId="{71D07626-12F9-48FE-86FA-BE947FED8916}" destId="{A0A6124E-6CA2-4BAA-8285-F357473F71EB}" srcOrd="6" destOrd="0" presId="urn:microsoft.com/office/officeart/2017/3/layout/HorizontalLabelsTimeline"/>
    <dgm:cxn modelId="{1E781147-3E33-420B-A1D4-63951DA9C702}" type="presParOf" srcId="{A0A6124E-6CA2-4BAA-8285-F357473F71EB}" destId="{20A521D3-E935-4FFE-9D1C-951443B782D6}" srcOrd="0" destOrd="0" presId="urn:microsoft.com/office/officeart/2017/3/layout/HorizontalLabelsTimeline"/>
    <dgm:cxn modelId="{EF3B2EA7-AF38-4588-8788-1E7C5BBE5358}" type="presParOf" srcId="{A0A6124E-6CA2-4BAA-8285-F357473F71EB}" destId="{44886D4F-ECE0-4B93-BC1A-FBBE8DEAD171}" srcOrd="1" destOrd="0" presId="urn:microsoft.com/office/officeart/2017/3/layout/HorizontalLabelsTimeline"/>
    <dgm:cxn modelId="{F2B81A8F-8EB9-433D-9A0E-990C0CB52CD6}" type="presParOf" srcId="{44886D4F-ECE0-4B93-BC1A-FBBE8DEAD171}" destId="{4EAC8CCD-78B8-4AA4-B880-DA0F729F829B}" srcOrd="0" destOrd="0" presId="urn:microsoft.com/office/officeart/2017/3/layout/HorizontalLabelsTimeline"/>
    <dgm:cxn modelId="{3557E8AB-4795-4E40-ABC6-8E91CF36FD6F}" type="presParOf" srcId="{44886D4F-ECE0-4B93-BC1A-FBBE8DEAD171}" destId="{BFFD48B2-7104-478B-8C62-243965054487}" srcOrd="1" destOrd="0" presId="urn:microsoft.com/office/officeart/2017/3/layout/HorizontalLabelsTimeline"/>
    <dgm:cxn modelId="{28D4B418-3D83-4117-A421-9D04F62EB405}" type="presParOf" srcId="{A0A6124E-6CA2-4BAA-8285-F357473F71EB}" destId="{4ACAD57A-B231-421D-B502-B3AA040C2D89}" srcOrd="2" destOrd="0" presId="urn:microsoft.com/office/officeart/2017/3/layout/HorizontalLabelsTimeline"/>
    <dgm:cxn modelId="{9D665591-B670-4EBD-ACE1-DC971F9C7ACF}" type="presParOf" srcId="{A0A6124E-6CA2-4BAA-8285-F357473F71EB}" destId="{EEFFCEA0-095D-4F5B-8371-76639745D160}" srcOrd="3" destOrd="0" presId="urn:microsoft.com/office/officeart/2017/3/layout/HorizontalLabelsTimeline"/>
    <dgm:cxn modelId="{B8BD519E-9B58-4DB1-98C7-AEDB6F986E08}" type="presParOf" srcId="{A0A6124E-6CA2-4BAA-8285-F357473F71EB}" destId="{663013BD-7007-495E-A703-B3F1D3527AF7}" srcOrd="4" destOrd="0" presId="urn:microsoft.com/office/officeart/2017/3/layout/HorizontalLabelsTimeline"/>
    <dgm:cxn modelId="{8E60840A-3F8A-4988-9622-ADEA6EFB54D2}" type="presParOf" srcId="{71D07626-12F9-48FE-86FA-BE947FED8916}" destId="{7B70C3F2-0472-445C-A829-DB282B7353E7}" srcOrd="7" destOrd="0" presId="urn:microsoft.com/office/officeart/2017/3/layout/HorizontalLabelsTimeline"/>
    <dgm:cxn modelId="{F11C45B4-826B-4EAE-9B2C-5FDD2D763FAF}" type="presParOf" srcId="{71D07626-12F9-48FE-86FA-BE947FED8916}" destId="{35BE5B69-F222-44A8-B6F7-200821ADE582}" srcOrd="8" destOrd="0" presId="urn:microsoft.com/office/officeart/2017/3/layout/HorizontalLabelsTimeline"/>
    <dgm:cxn modelId="{5AA00A75-9826-4FB0-96BE-7D9286D37F39}" type="presParOf" srcId="{35BE5B69-F222-44A8-B6F7-200821ADE582}" destId="{FFA86863-A60C-427E-A2B3-53EBD5784A6F}" srcOrd="0" destOrd="0" presId="urn:microsoft.com/office/officeart/2017/3/layout/HorizontalLabelsTimeline"/>
    <dgm:cxn modelId="{EC948A02-EEBF-4389-8262-C640596DF1E4}" type="presParOf" srcId="{35BE5B69-F222-44A8-B6F7-200821ADE582}" destId="{E2045FF8-78D7-4224-8E90-75896535E535}" srcOrd="1" destOrd="0" presId="urn:microsoft.com/office/officeart/2017/3/layout/HorizontalLabelsTimeline"/>
    <dgm:cxn modelId="{CC5BD544-52BA-4667-B134-0470403A1F69}" type="presParOf" srcId="{E2045FF8-78D7-4224-8E90-75896535E535}" destId="{69626054-766B-4A3F-ABCD-FA7C5F28478C}" srcOrd="0" destOrd="0" presId="urn:microsoft.com/office/officeart/2017/3/layout/HorizontalLabelsTimeline"/>
    <dgm:cxn modelId="{23415ED1-EB83-4E50-A64D-BB13CFBAE5C9}" type="presParOf" srcId="{E2045FF8-78D7-4224-8E90-75896535E535}" destId="{0E62A3ED-B103-4F4E-8FB3-310C4049B253}" srcOrd="1" destOrd="0" presId="urn:microsoft.com/office/officeart/2017/3/layout/HorizontalLabelsTimeline"/>
    <dgm:cxn modelId="{F679BF50-0732-44FF-AB1C-3531771AFB06}" type="presParOf" srcId="{35BE5B69-F222-44A8-B6F7-200821ADE582}" destId="{15334D98-5421-47A3-99A8-2BF3B8D1C449}" srcOrd="2" destOrd="0" presId="urn:microsoft.com/office/officeart/2017/3/layout/HorizontalLabelsTimeline"/>
    <dgm:cxn modelId="{EB25F501-F7D6-45C9-BFEC-78CB686A4F2D}" type="presParOf" srcId="{35BE5B69-F222-44A8-B6F7-200821ADE582}" destId="{613B6C9A-787E-44A5-9E16-C09B15670551}" srcOrd="3" destOrd="0" presId="urn:microsoft.com/office/officeart/2017/3/layout/HorizontalLabelsTimeline"/>
    <dgm:cxn modelId="{7C735F0E-0B6F-4B44-8301-4FA0553C2AE1}" type="presParOf" srcId="{35BE5B69-F222-44A8-B6F7-200821ADE582}" destId="{C072A427-EE2D-429B-8A7C-7852E0C31792}" srcOrd="4" destOrd="0" presId="urn:microsoft.com/office/officeart/2017/3/layout/HorizontalLabels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418BB01-27D3-4530-9A37-1A5DA8FF455F}"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03AD7870-965C-4E9B-9997-9F455B04760E}">
      <dgm:prSet/>
      <dgm:spPr/>
      <dgm:t>
        <a:bodyPr/>
        <a:lstStyle/>
        <a:p>
          <a:r>
            <a:rPr lang="en-GB" dirty="0"/>
            <a:t>Mental </a:t>
          </a:r>
          <a:r>
            <a:rPr lang="en-GB" dirty="0" smtClean="0"/>
            <a:t>Maths</a:t>
          </a:r>
          <a:endParaRPr lang="en-US" dirty="0"/>
        </a:p>
      </dgm:t>
    </dgm:pt>
    <dgm:pt modelId="{75FB1945-3AEF-4AC7-A940-E187A4CC5831}" type="parTrans" cxnId="{7A9B0943-7AAB-44B8-BC4F-C51674541E76}">
      <dgm:prSet/>
      <dgm:spPr/>
      <dgm:t>
        <a:bodyPr/>
        <a:lstStyle/>
        <a:p>
          <a:endParaRPr lang="en-US"/>
        </a:p>
      </dgm:t>
    </dgm:pt>
    <dgm:pt modelId="{BEBF043B-37C6-45B9-A49B-BC5F54F7B0C9}" type="sibTrans" cxnId="{7A9B0943-7AAB-44B8-BC4F-C51674541E76}">
      <dgm:prSet/>
      <dgm:spPr/>
      <dgm:t>
        <a:bodyPr/>
        <a:lstStyle/>
        <a:p>
          <a:endParaRPr lang="en-US"/>
        </a:p>
      </dgm:t>
    </dgm:pt>
    <dgm:pt modelId="{ED8A27C9-9E0F-40FF-BE64-5B4CE02493D3}">
      <dgm:prSet/>
      <dgm:spPr/>
      <dgm:t>
        <a:bodyPr/>
        <a:lstStyle/>
        <a:p>
          <a:r>
            <a:rPr lang="en-GB"/>
            <a:t>Processes in Mathematics, Number, Measures, Shape and Space and Handling Data.</a:t>
          </a:r>
          <a:endParaRPr lang="en-US"/>
        </a:p>
      </dgm:t>
    </dgm:pt>
    <dgm:pt modelId="{A45E3593-0D69-4217-A9FF-FAB7A0B932CB}" type="parTrans" cxnId="{7883C9B7-9DCA-4C40-AC6F-1B9073AD15AF}">
      <dgm:prSet/>
      <dgm:spPr/>
      <dgm:t>
        <a:bodyPr/>
        <a:lstStyle/>
        <a:p>
          <a:endParaRPr lang="en-US"/>
        </a:p>
      </dgm:t>
    </dgm:pt>
    <dgm:pt modelId="{4912471B-71A4-4694-ADC0-B3AAE88933E6}" type="sibTrans" cxnId="{7883C9B7-9DCA-4C40-AC6F-1B9073AD15AF}">
      <dgm:prSet/>
      <dgm:spPr/>
      <dgm:t>
        <a:bodyPr/>
        <a:lstStyle/>
        <a:p>
          <a:endParaRPr lang="en-US"/>
        </a:p>
      </dgm:t>
    </dgm:pt>
    <dgm:pt modelId="{EF318E98-857B-41AB-9588-CE6740438F1B}">
      <dgm:prSet/>
      <dgm:spPr/>
      <dgm:t>
        <a:bodyPr/>
        <a:lstStyle/>
        <a:p>
          <a:r>
            <a:rPr lang="en-GB"/>
            <a:t>Numeracy Games</a:t>
          </a:r>
          <a:endParaRPr lang="en-US"/>
        </a:p>
      </dgm:t>
    </dgm:pt>
    <dgm:pt modelId="{E365A584-805E-4B2C-B402-513DD19A949F}" type="parTrans" cxnId="{31BF6665-035B-4EBF-AB2E-B1D6608E35F7}">
      <dgm:prSet/>
      <dgm:spPr/>
      <dgm:t>
        <a:bodyPr/>
        <a:lstStyle/>
        <a:p>
          <a:endParaRPr lang="en-US"/>
        </a:p>
      </dgm:t>
    </dgm:pt>
    <dgm:pt modelId="{F643EFA7-D1BD-42E1-930B-9A678A5A1034}" type="sibTrans" cxnId="{31BF6665-035B-4EBF-AB2E-B1D6608E35F7}">
      <dgm:prSet/>
      <dgm:spPr/>
      <dgm:t>
        <a:bodyPr/>
        <a:lstStyle/>
        <a:p>
          <a:endParaRPr lang="en-US"/>
        </a:p>
      </dgm:t>
    </dgm:pt>
    <dgm:pt modelId="{7D746599-4B8B-43D7-A520-D635FA403CF3}">
      <dgm:prSet/>
      <dgm:spPr/>
      <dgm:t>
        <a:bodyPr/>
        <a:lstStyle/>
        <a:p>
          <a:r>
            <a:rPr lang="en-GB"/>
            <a:t>Word Problems</a:t>
          </a:r>
          <a:endParaRPr lang="en-US"/>
        </a:p>
      </dgm:t>
    </dgm:pt>
    <dgm:pt modelId="{3C286565-C437-4DD0-9675-D482BFBB5E74}" type="parTrans" cxnId="{34936FED-3ADE-462F-939A-743D9C8F06B1}">
      <dgm:prSet/>
      <dgm:spPr/>
      <dgm:t>
        <a:bodyPr/>
        <a:lstStyle/>
        <a:p>
          <a:endParaRPr lang="en-US"/>
        </a:p>
      </dgm:t>
    </dgm:pt>
    <dgm:pt modelId="{88469F58-20C1-415C-A8C6-DE76866BA61F}" type="sibTrans" cxnId="{34936FED-3ADE-462F-939A-743D9C8F06B1}">
      <dgm:prSet/>
      <dgm:spPr/>
      <dgm:t>
        <a:bodyPr/>
        <a:lstStyle/>
        <a:p>
          <a:endParaRPr lang="en-US"/>
        </a:p>
      </dgm:t>
    </dgm:pt>
    <dgm:pt modelId="{B5B0E313-3747-4ADD-A94D-15C5E0AD6C8F}">
      <dgm:prSet/>
      <dgm:spPr/>
      <dgm:t>
        <a:bodyPr/>
        <a:lstStyle/>
        <a:p>
          <a:r>
            <a:rPr lang="en-GB"/>
            <a:t>Problem Solving</a:t>
          </a:r>
          <a:endParaRPr lang="en-US"/>
        </a:p>
      </dgm:t>
    </dgm:pt>
    <dgm:pt modelId="{01D9DCD7-3670-482A-87B0-E37EB08AEF6F}" type="parTrans" cxnId="{43598CC7-076C-47D6-B8FF-779A0C5880C9}">
      <dgm:prSet/>
      <dgm:spPr/>
      <dgm:t>
        <a:bodyPr/>
        <a:lstStyle/>
        <a:p>
          <a:endParaRPr lang="en-US"/>
        </a:p>
      </dgm:t>
    </dgm:pt>
    <dgm:pt modelId="{99B1B06A-3AB8-477D-894F-B12BE7612759}" type="sibTrans" cxnId="{43598CC7-076C-47D6-B8FF-779A0C5880C9}">
      <dgm:prSet/>
      <dgm:spPr/>
      <dgm:t>
        <a:bodyPr/>
        <a:lstStyle/>
        <a:p>
          <a:endParaRPr lang="en-US"/>
        </a:p>
      </dgm:t>
    </dgm:pt>
    <dgm:pt modelId="{98E1E155-63E6-413D-9353-37A15CF714B5}" type="pres">
      <dgm:prSet presAssocID="{E418BB01-27D3-4530-9A37-1A5DA8FF455F}" presName="Name0" presStyleCnt="0">
        <dgm:presLayoutVars>
          <dgm:dir/>
          <dgm:animLvl val="lvl"/>
          <dgm:resizeHandles val="exact"/>
        </dgm:presLayoutVars>
      </dgm:prSet>
      <dgm:spPr/>
      <dgm:t>
        <a:bodyPr/>
        <a:lstStyle/>
        <a:p>
          <a:endParaRPr lang="en-US"/>
        </a:p>
      </dgm:t>
    </dgm:pt>
    <dgm:pt modelId="{A3D84368-8828-4D4D-9851-8C5FF802E828}" type="pres">
      <dgm:prSet presAssocID="{03AD7870-965C-4E9B-9997-9F455B04760E}" presName="linNode" presStyleCnt="0"/>
      <dgm:spPr/>
    </dgm:pt>
    <dgm:pt modelId="{FE683D46-6C77-44C6-B81A-CC1F47BFD832}" type="pres">
      <dgm:prSet presAssocID="{03AD7870-965C-4E9B-9997-9F455B04760E}" presName="parentText" presStyleLbl="node1" presStyleIdx="0" presStyleCnt="5">
        <dgm:presLayoutVars>
          <dgm:chMax val="1"/>
          <dgm:bulletEnabled val="1"/>
        </dgm:presLayoutVars>
      </dgm:prSet>
      <dgm:spPr/>
      <dgm:t>
        <a:bodyPr/>
        <a:lstStyle/>
        <a:p>
          <a:endParaRPr lang="en-US"/>
        </a:p>
      </dgm:t>
    </dgm:pt>
    <dgm:pt modelId="{6A0475DD-BE56-4D42-B565-596E97C2A884}" type="pres">
      <dgm:prSet presAssocID="{BEBF043B-37C6-45B9-A49B-BC5F54F7B0C9}" presName="sp" presStyleCnt="0"/>
      <dgm:spPr/>
    </dgm:pt>
    <dgm:pt modelId="{10C48F45-21F9-46A4-8811-345D214785BD}" type="pres">
      <dgm:prSet presAssocID="{ED8A27C9-9E0F-40FF-BE64-5B4CE02493D3}" presName="linNode" presStyleCnt="0"/>
      <dgm:spPr/>
    </dgm:pt>
    <dgm:pt modelId="{DCBEC4D6-54E0-4711-A9BD-8FBF33F0EE4C}" type="pres">
      <dgm:prSet presAssocID="{ED8A27C9-9E0F-40FF-BE64-5B4CE02493D3}" presName="parentText" presStyleLbl="node1" presStyleIdx="1" presStyleCnt="5">
        <dgm:presLayoutVars>
          <dgm:chMax val="1"/>
          <dgm:bulletEnabled val="1"/>
        </dgm:presLayoutVars>
      </dgm:prSet>
      <dgm:spPr/>
      <dgm:t>
        <a:bodyPr/>
        <a:lstStyle/>
        <a:p>
          <a:endParaRPr lang="en-US"/>
        </a:p>
      </dgm:t>
    </dgm:pt>
    <dgm:pt modelId="{4107F752-6BE3-4908-AA17-A14CFFD69273}" type="pres">
      <dgm:prSet presAssocID="{4912471B-71A4-4694-ADC0-B3AAE88933E6}" presName="sp" presStyleCnt="0"/>
      <dgm:spPr/>
    </dgm:pt>
    <dgm:pt modelId="{6D000E5E-B024-4507-8733-25EA9C7B9EB5}" type="pres">
      <dgm:prSet presAssocID="{EF318E98-857B-41AB-9588-CE6740438F1B}" presName="linNode" presStyleCnt="0"/>
      <dgm:spPr/>
    </dgm:pt>
    <dgm:pt modelId="{E04761B2-4559-4693-8233-FEA02C9DE247}" type="pres">
      <dgm:prSet presAssocID="{EF318E98-857B-41AB-9588-CE6740438F1B}" presName="parentText" presStyleLbl="node1" presStyleIdx="2" presStyleCnt="5">
        <dgm:presLayoutVars>
          <dgm:chMax val="1"/>
          <dgm:bulletEnabled val="1"/>
        </dgm:presLayoutVars>
      </dgm:prSet>
      <dgm:spPr/>
      <dgm:t>
        <a:bodyPr/>
        <a:lstStyle/>
        <a:p>
          <a:endParaRPr lang="en-US"/>
        </a:p>
      </dgm:t>
    </dgm:pt>
    <dgm:pt modelId="{2C9CF660-6ECE-4C25-A888-9850868C5E90}" type="pres">
      <dgm:prSet presAssocID="{F643EFA7-D1BD-42E1-930B-9A678A5A1034}" presName="sp" presStyleCnt="0"/>
      <dgm:spPr/>
    </dgm:pt>
    <dgm:pt modelId="{46D84738-A1CA-4F47-841E-47A55537EC56}" type="pres">
      <dgm:prSet presAssocID="{7D746599-4B8B-43D7-A520-D635FA403CF3}" presName="linNode" presStyleCnt="0"/>
      <dgm:spPr/>
    </dgm:pt>
    <dgm:pt modelId="{B87AD114-5659-4687-8B95-C2DAD57D6486}" type="pres">
      <dgm:prSet presAssocID="{7D746599-4B8B-43D7-A520-D635FA403CF3}" presName="parentText" presStyleLbl="node1" presStyleIdx="3" presStyleCnt="5">
        <dgm:presLayoutVars>
          <dgm:chMax val="1"/>
          <dgm:bulletEnabled val="1"/>
        </dgm:presLayoutVars>
      </dgm:prSet>
      <dgm:spPr/>
      <dgm:t>
        <a:bodyPr/>
        <a:lstStyle/>
        <a:p>
          <a:endParaRPr lang="en-US"/>
        </a:p>
      </dgm:t>
    </dgm:pt>
    <dgm:pt modelId="{EBA0DF6F-C300-499F-B508-8F605A1A2C6C}" type="pres">
      <dgm:prSet presAssocID="{88469F58-20C1-415C-A8C6-DE76866BA61F}" presName="sp" presStyleCnt="0"/>
      <dgm:spPr/>
    </dgm:pt>
    <dgm:pt modelId="{BC63299F-A84A-4DCF-8484-C95DFD0A3002}" type="pres">
      <dgm:prSet presAssocID="{B5B0E313-3747-4ADD-A94D-15C5E0AD6C8F}" presName="linNode" presStyleCnt="0"/>
      <dgm:spPr/>
    </dgm:pt>
    <dgm:pt modelId="{B64AB7A7-3364-4FE4-999A-FADE3870F0CD}" type="pres">
      <dgm:prSet presAssocID="{B5B0E313-3747-4ADD-A94D-15C5E0AD6C8F}" presName="parentText" presStyleLbl="node1" presStyleIdx="4" presStyleCnt="5">
        <dgm:presLayoutVars>
          <dgm:chMax val="1"/>
          <dgm:bulletEnabled val="1"/>
        </dgm:presLayoutVars>
      </dgm:prSet>
      <dgm:spPr/>
      <dgm:t>
        <a:bodyPr/>
        <a:lstStyle/>
        <a:p>
          <a:endParaRPr lang="en-US"/>
        </a:p>
      </dgm:t>
    </dgm:pt>
  </dgm:ptLst>
  <dgm:cxnLst>
    <dgm:cxn modelId="{D356BCDA-BB86-46B8-9881-972D9DF851CF}" type="presOf" srcId="{03AD7870-965C-4E9B-9997-9F455B04760E}" destId="{FE683D46-6C77-44C6-B81A-CC1F47BFD832}" srcOrd="0" destOrd="0" presId="urn:microsoft.com/office/officeart/2005/8/layout/vList5"/>
    <dgm:cxn modelId="{FBB79E05-834E-47C7-BBCA-2E08C5C965BB}" type="presOf" srcId="{ED8A27C9-9E0F-40FF-BE64-5B4CE02493D3}" destId="{DCBEC4D6-54E0-4711-A9BD-8FBF33F0EE4C}" srcOrd="0" destOrd="0" presId="urn:microsoft.com/office/officeart/2005/8/layout/vList5"/>
    <dgm:cxn modelId="{72D93AA8-B78B-44E4-B991-7C28D81B74CA}" type="presOf" srcId="{7D746599-4B8B-43D7-A520-D635FA403CF3}" destId="{B87AD114-5659-4687-8B95-C2DAD57D6486}" srcOrd="0" destOrd="0" presId="urn:microsoft.com/office/officeart/2005/8/layout/vList5"/>
    <dgm:cxn modelId="{31BF6665-035B-4EBF-AB2E-B1D6608E35F7}" srcId="{E418BB01-27D3-4530-9A37-1A5DA8FF455F}" destId="{EF318E98-857B-41AB-9588-CE6740438F1B}" srcOrd="2" destOrd="0" parTransId="{E365A584-805E-4B2C-B402-513DD19A949F}" sibTransId="{F643EFA7-D1BD-42E1-930B-9A678A5A1034}"/>
    <dgm:cxn modelId="{34936FED-3ADE-462F-939A-743D9C8F06B1}" srcId="{E418BB01-27D3-4530-9A37-1A5DA8FF455F}" destId="{7D746599-4B8B-43D7-A520-D635FA403CF3}" srcOrd="3" destOrd="0" parTransId="{3C286565-C437-4DD0-9675-D482BFBB5E74}" sibTransId="{88469F58-20C1-415C-A8C6-DE76866BA61F}"/>
    <dgm:cxn modelId="{80776965-4337-4F87-990A-7F78AF2EB9C6}" type="presOf" srcId="{B5B0E313-3747-4ADD-A94D-15C5E0AD6C8F}" destId="{B64AB7A7-3364-4FE4-999A-FADE3870F0CD}" srcOrd="0" destOrd="0" presId="urn:microsoft.com/office/officeart/2005/8/layout/vList5"/>
    <dgm:cxn modelId="{7883C9B7-9DCA-4C40-AC6F-1B9073AD15AF}" srcId="{E418BB01-27D3-4530-9A37-1A5DA8FF455F}" destId="{ED8A27C9-9E0F-40FF-BE64-5B4CE02493D3}" srcOrd="1" destOrd="0" parTransId="{A45E3593-0D69-4217-A9FF-FAB7A0B932CB}" sibTransId="{4912471B-71A4-4694-ADC0-B3AAE88933E6}"/>
    <dgm:cxn modelId="{A6912858-2B01-421B-9865-87C05262B07A}" type="presOf" srcId="{EF318E98-857B-41AB-9588-CE6740438F1B}" destId="{E04761B2-4559-4693-8233-FEA02C9DE247}" srcOrd="0" destOrd="0" presId="urn:microsoft.com/office/officeart/2005/8/layout/vList5"/>
    <dgm:cxn modelId="{7A9B0943-7AAB-44B8-BC4F-C51674541E76}" srcId="{E418BB01-27D3-4530-9A37-1A5DA8FF455F}" destId="{03AD7870-965C-4E9B-9997-9F455B04760E}" srcOrd="0" destOrd="0" parTransId="{75FB1945-3AEF-4AC7-A940-E187A4CC5831}" sibTransId="{BEBF043B-37C6-45B9-A49B-BC5F54F7B0C9}"/>
    <dgm:cxn modelId="{E442F9A1-22C0-4D4D-8CC6-6B62865B6289}" type="presOf" srcId="{E418BB01-27D3-4530-9A37-1A5DA8FF455F}" destId="{98E1E155-63E6-413D-9353-37A15CF714B5}" srcOrd="0" destOrd="0" presId="urn:microsoft.com/office/officeart/2005/8/layout/vList5"/>
    <dgm:cxn modelId="{43598CC7-076C-47D6-B8FF-779A0C5880C9}" srcId="{E418BB01-27D3-4530-9A37-1A5DA8FF455F}" destId="{B5B0E313-3747-4ADD-A94D-15C5E0AD6C8F}" srcOrd="4" destOrd="0" parTransId="{01D9DCD7-3670-482A-87B0-E37EB08AEF6F}" sibTransId="{99B1B06A-3AB8-477D-894F-B12BE7612759}"/>
    <dgm:cxn modelId="{E06F39C0-F161-43A8-818E-17E434D74506}" type="presParOf" srcId="{98E1E155-63E6-413D-9353-37A15CF714B5}" destId="{A3D84368-8828-4D4D-9851-8C5FF802E828}" srcOrd="0" destOrd="0" presId="urn:microsoft.com/office/officeart/2005/8/layout/vList5"/>
    <dgm:cxn modelId="{B99AA01B-1C24-4127-B66D-03D64BC241C0}" type="presParOf" srcId="{A3D84368-8828-4D4D-9851-8C5FF802E828}" destId="{FE683D46-6C77-44C6-B81A-CC1F47BFD832}" srcOrd="0" destOrd="0" presId="urn:microsoft.com/office/officeart/2005/8/layout/vList5"/>
    <dgm:cxn modelId="{BE4D41A2-22C0-4F60-BCD0-9BAEDF70DA7E}" type="presParOf" srcId="{98E1E155-63E6-413D-9353-37A15CF714B5}" destId="{6A0475DD-BE56-4D42-B565-596E97C2A884}" srcOrd="1" destOrd="0" presId="urn:microsoft.com/office/officeart/2005/8/layout/vList5"/>
    <dgm:cxn modelId="{8D876E6E-366B-4EDA-B5AE-8A13C7C23FBA}" type="presParOf" srcId="{98E1E155-63E6-413D-9353-37A15CF714B5}" destId="{10C48F45-21F9-46A4-8811-345D214785BD}" srcOrd="2" destOrd="0" presId="urn:microsoft.com/office/officeart/2005/8/layout/vList5"/>
    <dgm:cxn modelId="{8F8FD71F-FC96-4671-BC73-9F3E0EFB3DAF}" type="presParOf" srcId="{10C48F45-21F9-46A4-8811-345D214785BD}" destId="{DCBEC4D6-54E0-4711-A9BD-8FBF33F0EE4C}" srcOrd="0" destOrd="0" presId="urn:microsoft.com/office/officeart/2005/8/layout/vList5"/>
    <dgm:cxn modelId="{EC7DEAC1-2C60-410A-9CD7-2195DA1B17EA}" type="presParOf" srcId="{98E1E155-63E6-413D-9353-37A15CF714B5}" destId="{4107F752-6BE3-4908-AA17-A14CFFD69273}" srcOrd="3" destOrd="0" presId="urn:microsoft.com/office/officeart/2005/8/layout/vList5"/>
    <dgm:cxn modelId="{C538B34E-A1F7-4008-B952-B84B7EFCBF88}" type="presParOf" srcId="{98E1E155-63E6-413D-9353-37A15CF714B5}" destId="{6D000E5E-B024-4507-8733-25EA9C7B9EB5}" srcOrd="4" destOrd="0" presId="urn:microsoft.com/office/officeart/2005/8/layout/vList5"/>
    <dgm:cxn modelId="{30810769-F4FB-460B-B04D-D0888423CEF5}" type="presParOf" srcId="{6D000E5E-B024-4507-8733-25EA9C7B9EB5}" destId="{E04761B2-4559-4693-8233-FEA02C9DE247}" srcOrd="0" destOrd="0" presId="urn:microsoft.com/office/officeart/2005/8/layout/vList5"/>
    <dgm:cxn modelId="{5C86A1E2-B1F8-400A-8B9B-DE5321FCFC6B}" type="presParOf" srcId="{98E1E155-63E6-413D-9353-37A15CF714B5}" destId="{2C9CF660-6ECE-4C25-A888-9850868C5E90}" srcOrd="5" destOrd="0" presId="urn:microsoft.com/office/officeart/2005/8/layout/vList5"/>
    <dgm:cxn modelId="{B86CBF42-95F3-400D-85F3-89CAA7EEE0FD}" type="presParOf" srcId="{98E1E155-63E6-413D-9353-37A15CF714B5}" destId="{46D84738-A1CA-4F47-841E-47A55537EC56}" srcOrd="6" destOrd="0" presId="urn:microsoft.com/office/officeart/2005/8/layout/vList5"/>
    <dgm:cxn modelId="{F4EDF169-8C63-4AE5-808A-28F9E0F3C8D8}" type="presParOf" srcId="{46D84738-A1CA-4F47-841E-47A55537EC56}" destId="{B87AD114-5659-4687-8B95-C2DAD57D6486}" srcOrd="0" destOrd="0" presId="urn:microsoft.com/office/officeart/2005/8/layout/vList5"/>
    <dgm:cxn modelId="{EED46334-290B-4D20-9C30-91C2AAEF58D7}" type="presParOf" srcId="{98E1E155-63E6-413D-9353-37A15CF714B5}" destId="{EBA0DF6F-C300-499F-B508-8F605A1A2C6C}" srcOrd="7" destOrd="0" presId="urn:microsoft.com/office/officeart/2005/8/layout/vList5"/>
    <dgm:cxn modelId="{197E41FA-741D-4920-B779-9228ED2F53D4}" type="presParOf" srcId="{98E1E155-63E6-413D-9353-37A15CF714B5}" destId="{BC63299F-A84A-4DCF-8484-C95DFD0A3002}" srcOrd="8" destOrd="0" presId="urn:microsoft.com/office/officeart/2005/8/layout/vList5"/>
    <dgm:cxn modelId="{30D8DF5B-82DD-4EBB-971E-EE737F915DF6}" type="presParOf" srcId="{BC63299F-A84A-4DCF-8484-C95DFD0A3002}" destId="{B64AB7A7-3364-4FE4-999A-FADE3870F0CD}"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AAD07D-AF9A-4769-AACC-D14EF8BF0B16}">
      <dsp:nvSpPr>
        <dsp:cNvPr id="0" name=""/>
        <dsp:cNvSpPr/>
      </dsp:nvSpPr>
      <dsp:spPr>
        <a:xfrm>
          <a:off x="567541" y="1520"/>
          <a:ext cx="2855118" cy="171307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smtClean="0"/>
            <a:t>The Human Body</a:t>
          </a:r>
          <a:endParaRPr lang="en-US" sz="3400" kern="1200" dirty="0"/>
        </a:p>
      </dsp:txBody>
      <dsp:txXfrm>
        <a:off x="567541" y="1520"/>
        <a:ext cx="2855118" cy="1713071"/>
      </dsp:txXfrm>
    </dsp:sp>
    <dsp:sp modelId="{E47844CC-A70E-4883-B270-D1504F166611}">
      <dsp:nvSpPr>
        <dsp:cNvPr id="0" name=""/>
        <dsp:cNvSpPr/>
      </dsp:nvSpPr>
      <dsp:spPr>
        <a:xfrm>
          <a:off x="3708172" y="1520"/>
          <a:ext cx="2855118" cy="171307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smtClean="0"/>
            <a:t>Ancient Egyptians</a:t>
          </a:r>
          <a:endParaRPr lang="en-US" sz="3400" kern="1200" dirty="0"/>
        </a:p>
      </dsp:txBody>
      <dsp:txXfrm>
        <a:off x="3708172" y="1520"/>
        <a:ext cx="2855118" cy="1713071"/>
      </dsp:txXfrm>
    </dsp:sp>
    <dsp:sp modelId="{D59CA0BB-9D96-4B35-9196-33E738A55FC9}">
      <dsp:nvSpPr>
        <dsp:cNvPr id="0" name=""/>
        <dsp:cNvSpPr/>
      </dsp:nvSpPr>
      <dsp:spPr>
        <a:xfrm>
          <a:off x="567541" y="2000103"/>
          <a:ext cx="2855118" cy="171307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smtClean="0"/>
            <a:t>Reduce, Reuse, Recycle</a:t>
          </a:r>
          <a:endParaRPr lang="en-US" sz="3400" kern="1200" dirty="0"/>
        </a:p>
      </dsp:txBody>
      <dsp:txXfrm>
        <a:off x="567541" y="2000103"/>
        <a:ext cx="2855118" cy="1713071"/>
      </dsp:txXfrm>
    </dsp:sp>
    <dsp:sp modelId="{CB37449D-971E-4BFC-B754-B918F535D104}">
      <dsp:nvSpPr>
        <dsp:cNvPr id="0" name=""/>
        <dsp:cNvSpPr/>
      </dsp:nvSpPr>
      <dsp:spPr>
        <a:xfrm>
          <a:off x="3708172" y="2000103"/>
          <a:ext cx="2855118" cy="171307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kern="1200" dirty="0" smtClean="0"/>
            <a:t>Natural Disasters</a:t>
          </a:r>
          <a:endParaRPr lang="en-US" sz="3400" kern="1200" dirty="0"/>
        </a:p>
      </dsp:txBody>
      <dsp:txXfrm>
        <a:off x="3708172" y="2000103"/>
        <a:ext cx="2855118" cy="17130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A976BB-01F7-475E-A022-21438A15AC7E}">
      <dsp:nvSpPr>
        <dsp:cNvPr id="0" name=""/>
        <dsp:cNvSpPr/>
      </dsp:nvSpPr>
      <dsp:spPr>
        <a:xfrm>
          <a:off x="0" y="31045"/>
          <a:ext cx="7130833" cy="112729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a:lnSpc>
              <a:spcPct val="90000"/>
            </a:lnSpc>
            <a:spcBef>
              <a:spcPct val="0"/>
            </a:spcBef>
            <a:spcAft>
              <a:spcPct val="35000"/>
            </a:spcAft>
          </a:pPr>
          <a:r>
            <a:rPr lang="en-GB" sz="4700" kern="1200"/>
            <a:t>Talking and Listening</a:t>
          </a:r>
          <a:endParaRPr lang="en-US" sz="4700" kern="1200"/>
        </a:p>
      </dsp:txBody>
      <dsp:txXfrm>
        <a:off x="55030" y="86075"/>
        <a:ext cx="7020773" cy="1017235"/>
      </dsp:txXfrm>
    </dsp:sp>
    <dsp:sp modelId="{1A1DDFA4-6EEC-422A-8CC4-5DB55B6EB524}">
      <dsp:nvSpPr>
        <dsp:cNvPr id="0" name=""/>
        <dsp:cNvSpPr/>
      </dsp:nvSpPr>
      <dsp:spPr>
        <a:xfrm>
          <a:off x="0" y="1293700"/>
          <a:ext cx="7130833" cy="1127295"/>
        </a:xfrm>
        <a:prstGeom prst="round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a:lnSpc>
              <a:spcPct val="90000"/>
            </a:lnSpc>
            <a:spcBef>
              <a:spcPct val="0"/>
            </a:spcBef>
            <a:spcAft>
              <a:spcPct val="35000"/>
            </a:spcAft>
          </a:pPr>
          <a:r>
            <a:rPr lang="en-GB" sz="4700" kern="1200"/>
            <a:t>Reading</a:t>
          </a:r>
          <a:endParaRPr lang="en-US" sz="4700" kern="1200"/>
        </a:p>
      </dsp:txBody>
      <dsp:txXfrm>
        <a:off x="55030" y="1348730"/>
        <a:ext cx="7020773" cy="1017235"/>
      </dsp:txXfrm>
    </dsp:sp>
    <dsp:sp modelId="{95519460-AE11-4ED8-9312-7E2CBF094CEA}">
      <dsp:nvSpPr>
        <dsp:cNvPr id="0" name=""/>
        <dsp:cNvSpPr/>
      </dsp:nvSpPr>
      <dsp:spPr>
        <a:xfrm>
          <a:off x="0" y="2556355"/>
          <a:ext cx="7130833" cy="1127295"/>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a:lnSpc>
              <a:spcPct val="90000"/>
            </a:lnSpc>
            <a:spcBef>
              <a:spcPct val="0"/>
            </a:spcBef>
            <a:spcAft>
              <a:spcPct val="35000"/>
            </a:spcAft>
          </a:pPr>
          <a:r>
            <a:rPr lang="en-GB" sz="4700" kern="1200"/>
            <a:t>Writing</a:t>
          </a:r>
          <a:endParaRPr lang="en-US" sz="4700" kern="1200"/>
        </a:p>
      </dsp:txBody>
      <dsp:txXfrm>
        <a:off x="55030" y="2611385"/>
        <a:ext cx="7020773" cy="10172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FD4022-9908-42A5-80FA-EAAC653EDBB8}">
      <dsp:nvSpPr>
        <dsp:cNvPr id="0" name=""/>
        <dsp:cNvSpPr/>
      </dsp:nvSpPr>
      <dsp:spPr>
        <a:xfrm>
          <a:off x="0" y="1857348"/>
          <a:ext cx="7130833" cy="0"/>
        </a:xfrm>
        <a:prstGeom prst="line">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9CEFCB-A5F0-4646-A4BB-D24F56B87370}">
      <dsp:nvSpPr>
        <dsp:cNvPr id="0" name=""/>
        <dsp:cNvSpPr/>
      </dsp:nvSpPr>
      <dsp:spPr>
        <a:xfrm>
          <a:off x="145959" y="1151555"/>
          <a:ext cx="2089668" cy="445763"/>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622300">
            <a:lnSpc>
              <a:spcPct val="90000"/>
            </a:lnSpc>
            <a:spcBef>
              <a:spcPct val="0"/>
            </a:spcBef>
            <a:spcAft>
              <a:spcPct val="35000"/>
            </a:spcAft>
            <a:defRPr b="1"/>
          </a:pPr>
          <a:r>
            <a:rPr lang="en-US" sz="1400" kern="1200"/>
            <a:t>Monday</a:t>
          </a:r>
        </a:p>
      </dsp:txBody>
      <dsp:txXfrm>
        <a:off x="145959" y="1151555"/>
        <a:ext cx="2089668" cy="445763"/>
      </dsp:txXfrm>
    </dsp:sp>
    <dsp:sp modelId="{600BA9CB-2CA2-4D58-8966-AE8CF6100955}">
      <dsp:nvSpPr>
        <dsp:cNvPr id="0" name=""/>
        <dsp:cNvSpPr/>
      </dsp:nvSpPr>
      <dsp:spPr>
        <a:xfrm>
          <a:off x="145959" y="0"/>
          <a:ext cx="2089668" cy="1151555"/>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l" defTabSz="533400">
            <a:lnSpc>
              <a:spcPct val="90000"/>
            </a:lnSpc>
            <a:spcBef>
              <a:spcPct val="0"/>
            </a:spcBef>
            <a:spcAft>
              <a:spcPct val="35000"/>
            </a:spcAft>
          </a:pPr>
          <a:r>
            <a:rPr lang="en-US" sz="1200" kern="1200" dirty="0"/>
            <a:t>A target sound is introduced and a text is read to the children, Every-time they hear a word which contains the target sound they record this on a whiteboard.</a:t>
          </a:r>
        </a:p>
      </dsp:txBody>
      <dsp:txXfrm>
        <a:off x="145959" y="0"/>
        <a:ext cx="2089668" cy="1151555"/>
      </dsp:txXfrm>
    </dsp:sp>
    <dsp:sp modelId="{A4856F12-A794-4034-BB44-79E5F6AC7A57}">
      <dsp:nvSpPr>
        <dsp:cNvPr id="0" name=""/>
        <dsp:cNvSpPr/>
      </dsp:nvSpPr>
      <dsp:spPr>
        <a:xfrm>
          <a:off x="1190793" y="1597319"/>
          <a:ext cx="0" cy="260028"/>
        </a:xfrm>
        <a:prstGeom prst="line">
          <a:avLst/>
        </a:pr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9A42A71-E8FB-4600-8721-3E895F9BAEAF}">
      <dsp:nvSpPr>
        <dsp:cNvPr id="0" name=""/>
        <dsp:cNvSpPr/>
      </dsp:nvSpPr>
      <dsp:spPr>
        <a:xfrm rot="2700000">
          <a:off x="1161899" y="1828454"/>
          <a:ext cx="57787" cy="57787"/>
        </a:xfrm>
        <a:prstGeom prst="rect">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52CC8E-19A7-4ED7-BF63-AEEE82932E4F}">
      <dsp:nvSpPr>
        <dsp:cNvPr id="0" name=""/>
        <dsp:cNvSpPr/>
      </dsp:nvSpPr>
      <dsp:spPr>
        <a:xfrm>
          <a:off x="1333270" y="2117376"/>
          <a:ext cx="2089668" cy="445763"/>
        </a:xfrm>
        <a:prstGeom prst="rect">
          <a:avLst/>
        </a:prstGeom>
        <a:solidFill>
          <a:schemeClr val="accent2">
            <a:hueOff val="1170380"/>
            <a:satOff val="-1460"/>
            <a:lumOff val="343"/>
            <a:alphaOff val="0"/>
          </a:schemeClr>
        </a:solidFill>
        <a:ln w="25400" cap="flat" cmpd="sng" algn="ctr">
          <a:solidFill>
            <a:schemeClr val="accent2">
              <a:hueOff val="1170380"/>
              <a:satOff val="-1460"/>
              <a:lumOff val="34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622300">
            <a:lnSpc>
              <a:spcPct val="90000"/>
            </a:lnSpc>
            <a:spcBef>
              <a:spcPct val="0"/>
            </a:spcBef>
            <a:spcAft>
              <a:spcPct val="35000"/>
            </a:spcAft>
            <a:defRPr b="1"/>
          </a:pPr>
          <a:r>
            <a:rPr lang="en-US" sz="1400" kern="1200"/>
            <a:t>Tuesday</a:t>
          </a:r>
        </a:p>
      </dsp:txBody>
      <dsp:txXfrm>
        <a:off x="1333270" y="2117376"/>
        <a:ext cx="2089668" cy="445763"/>
      </dsp:txXfrm>
    </dsp:sp>
    <dsp:sp modelId="{30A94B6C-6258-47DE-9594-527576FFD0AD}">
      <dsp:nvSpPr>
        <dsp:cNvPr id="0" name=""/>
        <dsp:cNvSpPr/>
      </dsp:nvSpPr>
      <dsp:spPr>
        <a:xfrm>
          <a:off x="1333270" y="2563140"/>
          <a:ext cx="2089668" cy="575418"/>
        </a:xfrm>
        <a:prstGeom prst="rect">
          <a:avLst/>
        </a:prstGeom>
        <a:solidFill>
          <a:schemeClr val="accent2">
            <a:tint val="40000"/>
            <a:alpha val="90000"/>
            <a:hueOff val="1256455"/>
            <a:satOff val="-1094"/>
            <a:lumOff val="-1"/>
            <a:alphaOff val="0"/>
          </a:schemeClr>
        </a:solidFill>
        <a:ln w="25400" cap="flat" cmpd="sng" algn="ctr">
          <a:solidFill>
            <a:schemeClr val="accent2">
              <a:tint val="40000"/>
              <a:alpha val="90000"/>
              <a:hueOff val="1256455"/>
              <a:satOff val="-1094"/>
              <a:lumOff val="-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l" defTabSz="533400">
            <a:lnSpc>
              <a:spcPct val="90000"/>
            </a:lnSpc>
            <a:spcBef>
              <a:spcPct val="0"/>
            </a:spcBef>
            <a:spcAft>
              <a:spcPct val="35000"/>
            </a:spcAft>
          </a:pPr>
          <a:r>
            <a:rPr lang="en-US" sz="1200" kern="1200"/>
            <a:t>Word Sort the children sort the words into the categories.</a:t>
          </a:r>
        </a:p>
      </dsp:txBody>
      <dsp:txXfrm>
        <a:off x="1333270" y="2563140"/>
        <a:ext cx="2089668" cy="575418"/>
      </dsp:txXfrm>
    </dsp:sp>
    <dsp:sp modelId="{E3D6CF11-2CF4-4353-A4C7-F281AB1DC7A3}">
      <dsp:nvSpPr>
        <dsp:cNvPr id="0" name=""/>
        <dsp:cNvSpPr/>
      </dsp:nvSpPr>
      <dsp:spPr>
        <a:xfrm>
          <a:off x="2378104" y="1857348"/>
          <a:ext cx="0" cy="260028"/>
        </a:xfrm>
        <a:prstGeom prst="line">
          <a:avLst/>
        </a:prstGeom>
        <a:noFill/>
        <a:ln w="9525" cap="flat" cmpd="sng" algn="ctr">
          <a:solidFill>
            <a:schemeClr val="accent2">
              <a:hueOff val="1170380"/>
              <a:satOff val="-1460"/>
              <a:lumOff val="343"/>
              <a:alphaOff val="0"/>
            </a:schemeClr>
          </a:solidFill>
          <a:prstDash val="solid"/>
        </a:ln>
        <a:effectLst/>
      </dsp:spPr>
      <dsp:style>
        <a:lnRef idx="1">
          <a:scrgbClr r="0" g="0" b="0"/>
        </a:lnRef>
        <a:fillRef idx="0">
          <a:scrgbClr r="0" g="0" b="0"/>
        </a:fillRef>
        <a:effectRef idx="0">
          <a:scrgbClr r="0" g="0" b="0"/>
        </a:effectRef>
        <a:fontRef idx="minor"/>
      </dsp:style>
    </dsp:sp>
    <dsp:sp modelId="{543BF491-5488-4FED-8480-211DAE98FB83}">
      <dsp:nvSpPr>
        <dsp:cNvPr id="0" name=""/>
        <dsp:cNvSpPr/>
      </dsp:nvSpPr>
      <dsp:spPr>
        <a:xfrm rot="2700000">
          <a:off x="2349211" y="1828454"/>
          <a:ext cx="57787" cy="57787"/>
        </a:xfrm>
        <a:prstGeom prst="rect">
          <a:avLst/>
        </a:prstGeom>
        <a:solidFill>
          <a:schemeClr val="accent2">
            <a:hueOff val="1170380"/>
            <a:satOff val="-1460"/>
            <a:lumOff val="343"/>
            <a:alphaOff val="0"/>
          </a:schemeClr>
        </a:solidFill>
        <a:ln w="63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7D969A-A0EF-4D58-9D4F-2A987A740901}">
      <dsp:nvSpPr>
        <dsp:cNvPr id="0" name=""/>
        <dsp:cNvSpPr/>
      </dsp:nvSpPr>
      <dsp:spPr>
        <a:xfrm>
          <a:off x="2520582" y="1151555"/>
          <a:ext cx="2089668" cy="445763"/>
        </a:xfrm>
        <a:prstGeom prst="rect">
          <a:avLst/>
        </a:prstGeom>
        <a:solidFill>
          <a:schemeClr val="accent2">
            <a:hueOff val="2340759"/>
            <a:satOff val="-2919"/>
            <a:lumOff val="686"/>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622300">
            <a:lnSpc>
              <a:spcPct val="90000"/>
            </a:lnSpc>
            <a:spcBef>
              <a:spcPct val="0"/>
            </a:spcBef>
            <a:spcAft>
              <a:spcPct val="35000"/>
            </a:spcAft>
            <a:defRPr b="1"/>
          </a:pPr>
          <a:r>
            <a:rPr lang="en-US" sz="1400" kern="1200"/>
            <a:t>Wednesday</a:t>
          </a:r>
        </a:p>
      </dsp:txBody>
      <dsp:txXfrm>
        <a:off x="2520582" y="1151555"/>
        <a:ext cx="2089668" cy="445763"/>
      </dsp:txXfrm>
    </dsp:sp>
    <dsp:sp modelId="{9C1DCD5A-F53A-4705-8C7B-321E71C431F3}">
      <dsp:nvSpPr>
        <dsp:cNvPr id="0" name=""/>
        <dsp:cNvSpPr/>
      </dsp:nvSpPr>
      <dsp:spPr>
        <a:xfrm>
          <a:off x="2520582" y="407722"/>
          <a:ext cx="2089668" cy="743833"/>
        </a:xfrm>
        <a:prstGeom prst="rect">
          <a:avLst/>
        </a:prstGeom>
        <a:solidFill>
          <a:schemeClr val="accent2">
            <a:tint val="40000"/>
            <a:alpha val="90000"/>
            <a:hueOff val="2512910"/>
            <a:satOff val="-2189"/>
            <a:lumOff val="-3"/>
            <a:alphaOff val="0"/>
          </a:schemeClr>
        </a:solidFill>
        <a:ln w="25400" cap="flat" cmpd="sng" algn="ctr">
          <a:solidFill>
            <a:schemeClr val="accent2">
              <a:tint val="40000"/>
              <a:alpha val="90000"/>
              <a:hueOff val="2512910"/>
              <a:satOff val="-2189"/>
              <a:lumOff val="-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l" defTabSz="533400">
            <a:lnSpc>
              <a:spcPct val="90000"/>
            </a:lnSpc>
            <a:spcBef>
              <a:spcPct val="0"/>
            </a:spcBef>
            <a:spcAft>
              <a:spcPct val="35000"/>
            </a:spcAft>
          </a:pPr>
          <a:r>
            <a:rPr lang="en-US" sz="1200" kern="1200"/>
            <a:t>The children highlight the target sound in a piece of text.</a:t>
          </a:r>
        </a:p>
      </dsp:txBody>
      <dsp:txXfrm>
        <a:off x="2520582" y="407722"/>
        <a:ext cx="2089668" cy="743833"/>
      </dsp:txXfrm>
    </dsp:sp>
    <dsp:sp modelId="{E820BDAD-DBB2-46A2-A3CD-F0BDE8B95AC8}">
      <dsp:nvSpPr>
        <dsp:cNvPr id="0" name=""/>
        <dsp:cNvSpPr/>
      </dsp:nvSpPr>
      <dsp:spPr>
        <a:xfrm>
          <a:off x="3565416" y="1597319"/>
          <a:ext cx="0" cy="260028"/>
        </a:xfrm>
        <a:prstGeom prst="line">
          <a:avLst/>
        </a:prstGeom>
        <a:noFill/>
        <a:ln w="9525" cap="flat" cmpd="sng" algn="ctr">
          <a:solidFill>
            <a:schemeClr val="accent2">
              <a:hueOff val="2340759"/>
              <a:satOff val="-2919"/>
              <a:lumOff val="686"/>
              <a:alphaOff val="0"/>
            </a:schemeClr>
          </a:solidFill>
          <a:prstDash val="solid"/>
        </a:ln>
        <a:effectLst/>
      </dsp:spPr>
      <dsp:style>
        <a:lnRef idx="1">
          <a:scrgbClr r="0" g="0" b="0"/>
        </a:lnRef>
        <a:fillRef idx="0">
          <a:scrgbClr r="0" g="0" b="0"/>
        </a:fillRef>
        <a:effectRef idx="0">
          <a:scrgbClr r="0" g="0" b="0"/>
        </a:effectRef>
        <a:fontRef idx="minor"/>
      </dsp:style>
    </dsp:sp>
    <dsp:sp modelId="{13C58C99-A0E2-4E01-B11B-777FD985DAC3}">
      <dsp:nvSpPr>
        <dsp:cNvPr id="0" name=""/>
        <dsp:cNvSpPr/>
      </dsp:nvSpPr>
      <dsp:spPr>
        <a:xfrm rot="2700000">
          <a:off x="3536522" y="1828454"/>
          <a:ext cx="57787" cy="57787"/>
        </a:xfrm>
        <a:prstGeom prst="rect">
          <a:avLst/>
        </a:prstGeom>
        <a:solidFill>
          <a:schemeClr val="accent2">
            <a:hueOff val="2340759"/>
            <a:satOff val="-2919"/>
            <a:lumOff val="686"/>
            <a:alphaOff val="0"/>
          </a:schemeClr>
        </a:solidFill>
        <a:ln w="63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A521D3-E935-4FFE-9D1C-951443B782D6}">
      <dsp:nvSpPr>
        <dsp:cNvPr id="0" name=""/>
        <dsp:cNvSpPr/>
      </dsp:nvSpPr>
      <dsp:spPr>
        <a:xfrm>
          <a:off x="3707893" y="2117376"/>
          <a:ext cx="2089668" cy="445763"/>
        </a:xfrm>
        <a:prstGeom prst="rect">
          <a:avLst/>
        </a:prstGeom>
        <a:solidFill>
          <a:schemeClr val="accent2">
            <a:hueOff val="3511139"/>
            <a:satOff val="-4379"/>
            <a:lumOff val="1030"/>
            <a:alphaOff val="0"/>
          </a:schemeClr>
        </a:solidFill>
        <a:ln w="25400" cap="flat" cmpd="sng" algn="ctr">
          <a:solidFill>
            <a:schemeClr val="accent2">
              <a:hueOff val="3511139"/>
              <a:satOff val="-4379"/>
              <a:lumOff val="103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622300">
            <a:lnSpc>
              <a:spcPct val="90000"/>
            </a:lnSpc>
            <a:spcBef>
              <a:spcPct val="0"/>
            </a:spcBef>
            <a:spcAft>
              <a:spcPct val="35000"/>
            </a:spcAft>
            <a:defRPr b="1"/>
          </a:pPr>
          <a:r>
            <a:rPr lang="en-US" sz="1400" kern="1200"/>
            <a:t>Thursday</a:t>
          </a:r>
        </a:p>
      </dsp:txBody>
      <dsp:txXfrm>
        <a:off x="3707893" y="2117376"/>
        <a:ext cx="2089668" cy="445763"/>
      </dsp:txXfrm>
    </dsp:sp>
    <dsp:sp modelId="{4EAC8CCD-78B8-4AA4-B880-DA0F729F829B}">
      <dsp:nvSpPr>
        <dsp:cNvPr id="0" name=""/>
        <dsp:cNvSpPr/>
      </dsp:nvSpPr>
      <dsp:spPr>
        <a:xfrm>
          <a:off x="3707893" y="2563140"/>
          <a:ext cx="2089668" cy="743833"/>
        </a:xfrm>
        <a:prstGeom prst="rect">
          <a:avLst/>
        </a:prstGeom>
        <a:solidFill>
          <a:schemeClr val="accent2">
            <a:tint val="40000"/>
            <a:alpha val="90000"/>
            <a:hueOff val="3769366"/>
            <a:satOff val="-3283"/>
            <a:lumOff val="-4"/>
            <a:alphaOff val="0"/>
          </a:schemeClr>
        </a:solidFill>
        <a:ln w="25400" cap="flat" cmpd="sng" algn="ctr">
          <a:solidFill>
            <a:schemeClr val="accent2">
              <a:tint val="40000"/>
              <a:alpha val="90000"/>
              <a:hueOff val="3769366"/>
              <a:satOff val="-3283"/>
              <a:lumOff val="-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l" defTabSz="533400">
            <a:lnSpc>
              <a:spcPct val="90000"/>
            </a:lnSpc>
            <a:spcBef>
              <a:spcPct val="0"/>
            </a:spcBef>
            <a:spcAft>
              <a:spcPct val="35000"/>
            </a:spcAft>
          </a:pPr>
          <a:r>
            <a:rPr lang="en-US" sz="1200" kern="1200"/>
            <a:t>See it right. Words are displayed and the children choose the correct spelling.</a:t>
          </a:r>
        </a:p>
      </dsp:txBody>
      <dsp:txXfrm>
        <a:off x="3707893" y="2563140"/>
        <a:ext cx="2089668" cy="743833"/>
      </dsp:txXfrm>
    </dsp:sp>
    <dsp:sp modelId="{4ACAD57A-B231-421D-B502-B3AA040C2D89}">
      <dsp:nvSpPr>
        <dsp:cNvPr id="0" name=""/>
        <dsp:cNvSpPr/>
      </dsp:nvSpPr>
      <dsp:spPr>
        <a:xfrm>
          <a:off x="4752728" y="1857348"/>
          <a:ext cx="0" cy="260028"/>
        </a:xfrm>
        <a:prstGeom prst="line">
          <a:avLst/>
        </a:prstGeom>
        <a:noFill/>
        <a:ln w="9525" cap="flat" cmpd="sng" algn="ctr">
          <a:solidFill>
            <a:schemeClr val="accent2">
              <a:hueOff val="3511139"/>
              <a:satOff val="-4379"/>
              <a:lumOff val="1030"/>
              <a:alphaOff val="0"/>
            </a:schemeClr>
          </a:solidFill>
          <a:prstDash val="solid"/>
        </a:ln>
        <a:effectLst/>
      </dsp:spPr>
      <dsp:style>
        <a:lnRef idx="1">
          <a:scrgbClr r="0" g="0" b="0"/>
        </a:lnRef>
        <a:fillRef idx="0">
          <a:scrgbClr r="0" g="0" b="0"/>
        </a:fillRef>
        <a:effectRef idx="0">
          <a:scrgbClr r="0" g="0" b="0"/>
        </a:effectRef>
        <a:fontRef idx="minor"/>
      </dsp:style>
    </dsp:sp>
    <dsp:sp modelId="{EEFFCEA0-095D-4F5B-8371-76639745D160}">
      <dsp:nvSpPr>
        <dsp:cNvPr id="0" name=""/>
        <dsp:cNvSpPr/>
      </dsp:nvSpPr>
      <dsp:spPr>
        <a:xfrm rot="2700000">
          <a:off x="4723834" y="1828454"/>
          <a:ext cx="57787" cy="57787"/>
        </a:xfrm>
        <a:prstGeom prst="rect">
          <a:avLst/>
        </a:prstGeom>
        <a:solidFill>
          <a:schemeClr val="accent2">
            <a:hueOff val="3511139"/>
            <a:satOff val="-4379"/>
            <a:lumOff val="1030"/>
            <a:alphaOff val="0"/>
          </a:schemeClr>
        </a:solidFill>
        <a:ln w="63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A86863-A60C-427E-A2B3-53EBD5784A6F}">
      <dsp:nvSpPr>
        <dsp:cNvPr id="0" name=""/>
        <dsp:cNvSpPr/>
      </dsp:nvSpPr>
      <dsp:spPr>
        <a:xfrm>
          <a:off x="4895205" y="1151555"/>
          <a:ext cx="2089668" cy="445763"/>
        </a:xfrm>
        <a:prstGeom prst="rect">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622300">
            <a:lnSpc>
              <a:spcPct val="90000"/>
            </a:lnSpc>
            <a:spcBef>
              <a:spcPct val="0"/>
            </a:spcBef>
            <a:spcAft>
              <a:spcPct val="35000"/>
            </a:spcAft>
            <a:defRPr b="1"/>
          </a:pPr>
          <a:r>
            <a:rPr lang="en-US" sz="1400" kern="1200"/>
            <a:t>Friday</a:t>
          </a:r>
        </a:p>
      </dsp:txBody>
      <dsp:txXfrm>
        <a:off x="4895205" y="1151555"/>
        <a:ext cx="2089668" cy="445763"/>
      </dsp:txXfrm>
    </dsp:sp>
    <dsp:sp modelId="{69626054-766B-4A3F-ABCD-FA7C5F28478C}">
      <dsp:nvSpPr>
        <dsp:cNvPr id="0" name=""/>
        <dsp:cNvSpPr/>
      </dsp:nvSpPr>
      <dsp:spPr>
        <a:xfrm>
          <a:off x="4895205" y="576137"/>
          <a:ext cx="2089668" cy="575418"/>
        </a:xfrm>
        <a:prstGeom prst="rect">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l" defTabSz="533400">
            <a:lnSpc>
              <a:spcPct val="90000"/>
            </a:lnSpc>
            <a:spcBef>
              <a:spcPct val="0"/>
            </a:spcBef>
            <a:spcAft>
              <a:spcPct val="35000"/>
            </a:spcAft>
          </a:pPr>
          <a:r>
            <a:rPr lang="en-US" sz="1200" kern="1200"/>
            <a:t>Friday Focus. This will be sent home so please do check this.</a:t>
          </a:r>
        </a:p>
      </dsp:txBody>
      <dsp:txXfrm>
        <a:off x="4895205" y="576137"/>
        <a:ext cx="2089668" cy="575418"/>
      </dsp:txXfrm>
    </dsp:sp>
    <dsp:sp modelId="{15334D98-5421-47A3-99A8-2BF3B8D1C449}">
      <dsp:nvSpPr>
        <dsp:cNvPr id="0" name=""/>
        <dsp:cNvSpPr/>
      </dsp:nvSpPr>
      <dsp:spPr>
        <a:xfrm>
          <a:off x="5940039" y="1597319"/>
          <a:ext cx="0" cy="260028"/>
        </a:xfrm>
        <a:prstGeom prst="line">
          <a:avLst/>
        </a:prstGeom>
        <a:noFill/>
        <a:ln w="9525" cap="flat" cmpd="sng" algn="ctr">
          <a:solidFill>
            <a:schemeClr val="accent2">
              <a:hueOff val="4681519"/>
              <a:satOff val="-5839"/>
              <a:lumOff val="1373"/>
              <a:alphaOff val="0"/>
            </a:schemeClr>
          </a:solidFill>
          <a:prstDash val="solid"/>
        </a:ln>
        <a:effectLst/>
      </dsp:spPr>
      <dsp:style>
        <a:lnRef idx="1">
          <a:scrgbClr r="0" g="0" b="0"/>
        </a:lnRef>
        <a:fillRef idx="0">
          <a:scrgbClr r="0" g="0" b="0"/>
        </a:fillRef>
        <a:effectRef idx="0">
          <a:scrgbClr r="0" g="0" b="0"/>
        </a:effectRef>
        <a:fontRef idx="minor"/>
      </dsp:style>
    </dsp:sp>
    <dsp:sp modelId="{613B6C9A-787E-44A5-9E16-C09B15670551}">
      <dsp:nvSpPr>
        <dsp:cNvPr id="0" name=""/>
        <dsp:cNvSpPr/>
      </dsp:nvSpPr>
      <dsp:spPr>
        <a:xfrm rot="2700000">
          <a:off x="5911146" y="1828454"/>
          <a:ext cx="57787" cy="57787"/>
        </a:xfrm>
        <a:prstGeom prst="rect">
          <a:avLst/>
        </a:prstGeom>
        <a:solidFill>
          <a:schemeClr val="accent2">
            <a:hueOff val="4681519"/>
            <a:satOff val="-5839"/>
            <a:lumOff val="1373"/>
            <a:alphaOff val="0"/>
          </a:schemeClr>
        </a:solidFill>
        <a:ln w="63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683D46-6C77-44C6-B81A-CC1F47BFD832}">
      <dsp:nvSpPr>
        <dsp:cNvPr id="0" name=""/>
        <dsp:cNvSpPr/>
      </dsp:nvSpPr>
      <dsp:spPr>
        <a:xfrm>
          <a:off x="1375110" y="1632"/>
          <a:ext cx="1546998" cy="713736"/>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kern="1200" dirty="0"/>
            <a:t>Mental </a:t>
          </a:r>
          <a:r>
            <a:rPr lang="en-GB" sz="1000" kern="1200" dirty="0" smtClean="0"/>
            <a:t>Maths</a:t>
          </a:r>
          <a:endParaRPr lang="en-US" sz="1000" kern="1200" dirty="0"/>
        </a:p>
      </dsp:txBody>
      <dsp:txXfrm>
        <a:off x="1409952" y="36474"/>
        <a:ext cx="1477314" cy="644052"/>
      </dsp:txXfrm>
    </dsp:sp>
    <dsp:sp modelId="{DCBEC4D6-54E0-4711-A9BD-8FBF33F0EE4C}">
      <dsp:nvSpPr>
        <dsp:cNvPr id="0" name=""/>
        <dsp:cNvSpPr/>
      </dsp:nvSpPr>
      <dsp:spPr>
        <a:xfrm>
          <a:off x="1375110" y="751056"/>
          <a:ext cx="1546998" cy="713736"/>
        </a:xfrm>
        <a:prstGeom prst="roundRect">
          <a:avLst/>
        </a:prstGeom>
        <a:solidFill>
          <a:schemeClr val="accent2">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kern="1200"/>
            <a:t>Processes in Mathematics, Number, Measures, Shape and Space and Handling Data.</a:t>
          </a:r>
          <a:endParaRPr lang="en-US" sz="1000" kern="1200"/>
        </a:p>
      </dsp:txBody>
      <dsp:txXfrm>
        <a:off x="1409952" y="785898"/>
        <a:ext cx="1477314" cy="644052"/>
      </dsp:txXfrm>
    </dsp:sp>
    <dsp:sp modelId="{E04761B2-4559-4693-8233-FEA02C9DE247}">
      <dsp:nvSpPr>
        <dsp:cNvPr id="0" name=""/>
        <dsp:cNvSpPr/>
      </dsp:nvSpPr>
      <dsp:spPr>
        <a:xfrm>
          <a:off x="1375110" y="1500479"/>
          <a:ext cx="1546998" cy="713736"/>
        </a:xfrm>
        <a:prstGeom prst="round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kern="1200"/>
            <a:t>Numeracy Games</a:t>
          </a:r>
          <a:endParaRPr lang="en-US" sz="1000" kern="1200"/>
        </a:p>
      </dsp:txBody>
      <dsp:txXfrm>
        <a:off x="1409952" y="1535321"/>
        <a:ext cx="1477314" cy="644052"/>
      </dsp:txXfrm>
    </dsp:sp>
    <dsp:sp modelId="{B87AD114-5659-4687-8B95-C2DAD57D6486}">
      <dsp:nvSpPr>
        <dsp:cNvPr id="0" name=""/>
        <dsp:cNvSpPr/>
      </dsp:nvSpPr>
      <dsp:spPr>
        <a:xfrm>
          <a:off x="1375110" y="2249903"/>
          <a:ext cx="1546998" cy="713736"/>
        </a:xfrm>
        <a:prstGeom prst="roundRect">
          <a:avLst/>
        </a:prstGeom>
        <a:solidFill>
          <a:schemeClr val="accent2">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kern="1200"/>
            <a:t>Word Problems</a:t>
          </a:r>
          <a:endParaRPr lang="en-US" sz="1000" kern="1200"/>
        </a:p>
      </dsp:txBody>
      <dsp:txXfrm>
        <a:off x="1409952" y="2284745"/>
        <a:ext cx="1477314" cy="644052"/>
      </dsp:txXfrm>
    </dsp:sp>
    <dsp:sp modelId="{B64AB7A7-3364-4FE4-999A-FADE3870F0CD}">
      <dsp:nvSpPr>
        <dsp:cNvPr id="0" name=""/>
        <dsp:cNvSpPr/>
      </dsp:nvSpPr>
      <dsp:spPr>
        <a:xfrm>
          <a:off x="1375110" y="2999326"/>
          <a:ext cx="1546998" cy="713736"/>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en-GB" sz="1000" kern="1200"/>
            <a:t>Problem Solving</a:t>
          </a:r>
          <a:endParaRPr lang="en-US" sz="1000" kern="1200"/>
        </a:p>
      </dsp:txBody>
      <dsp:txXfrm>
        <a:off x="1409952" y="3034168"/>
        <a:ext cx="1477314" cy="64405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7/3/layout/HorizontalLabelsTimeline">
  <dgm:title val="Horizontal Labels Timeline"/>
  <dgm:desc val="Use to show a list of events in chronological order. The rectangular shape contains the description while the date is shown immediately below. It can display a large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1">
      <dgm:alg type="sp"/>
      <dgm:shape xmlns:r="http://schemas.openxmlformats.org/officeDocument/2006/relationships" type="line" r:blip="" zOrderOff="-1">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h" for="ch" forName="L1TextContainer" refType="h" fact="0.12"/>
                <dgm:constr type="t" for="ch" forName="L1TextContainer" refType="h" fact="0.31"/>
                <dgm:constr type="w" for="ch" forName="L2TextContainerWrapper" refType="w" fact="0.88"/>
                <dgm:constr type="l" for="ch" forName="L2TextContainerWrapper" refType="w" fact="0.06"/>
                <dgm:constr type="h" for="ch" forName="L2TextContainerWrapper" refType="h" fact="0.31"/>
                <dgm:constr type="b" for="ch" forName="L2TextContainerWrapper" refType="h" fact="0.31"/>
                <dgm:constr type="w" for="ch" forName="ConnectLine"/>
                <dgm:constr type="ctrX" for="ch" forName="ConnectLine" refType="w" fact="0.5"/>
                <dgm:constr type="h" for="ch" forName="ConnectLine" refType="h" fact="0.07"/>
                <dgm:constr type="t" for="ch" forName="ConnectLine" refType="h" fact="0.43"/>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5"/>
              </dgm:constrLst>
            </dgm:if>
            <dgm:else name="CaseForPlacingNodeBelowDivider">
              <dgm:constrLst>
                <dgm:constr type="w" for="ch" forName="L1TextContainer" refType="w" fact="0.88"/>
                <dgm:constr type="l" for="ch" forName="L1TextContainer" refType="w" fact="0.06"/>
                <dgm:constr type="h" for="ch" forName="L1TextContainer" refType="h" fact="0.12"/>
                <dgm:constr type="t" for="ch" forName="L1TextContainer" refType="h" fact="0.57"/>
                <dgm:constr type="w" for="ch" forName="L2TextContainerWrapper" refType="w" fact="0.88"/>
                <dgm:constr type="l" for="ch" forName="L2TextContainerWrapper" refType="w" fact="0.06"/>
                <dgm:constr type="h" for="ch" forName="L2TextContainerWrapper" refType="h" fact="0.31"/>
                <dgm:constr type="t" for="ch" forName="L2TextContainerWrapper" refType="h" fact="0.69"/>
                <dgm:constr type="w" for="ch" forName="ConnectLine"/>
                <dgm:constr type="ctrX" for="ch" forName="ConnectLine" refType="w" fact="0.5"/>
                <dgm:constr type="h" for="ch" forName="ConnectLine" refType="h" fact="0.07"/>
                <dgm:constr type="t" for="ch" forName="ConnectLine" refType="h" fact="0.5"/>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
              </dgm:constrLst>
            </dgm:else>
          </dgm:choose>
          <dgm:layoutNode name="L1TextContainer" styleLbl="alignNode1">
            <dgm:varLst>
              <dgm:chMax val="1"/>
              <dgm:chPref val="1"/>
              <dgm:bulletEnabled val="1"/>
            </dgm:varLst>
            <dgm:alg type="tx">
              <dgm:param type="txAnchorVert" val="mid"/>
              <dgm:param type="parTxLTRAlign" val="ctr"/>
              <dgm:param type="parTxRTLAlign" val="ctr"/>
            </dgm:alg>
            <dgm:shape xmlns:r="http://schemas.openxmlformats.org/officeDocument/2006/relationships" type="rect" r:blip="">
              <dgm:adjLst/>
            </dgm:shape>
            <dgm:presOf axis="self"/>
            <dgm:constrLst>
              <dgm:constr type="tMarg" refType="primFontSz" fact="0.4"/>
              <dgm:constr type="bMarg" refType="primFontSz" fact="0.4"/>
              <dgm:constr type="lMarg" refType="primFontSz" fact="0.4"/>
              <dgm:constr type="rMarg" refType="primFontSz" fact="0.4"/>
            </dgm:constrLst>
            <dgm:ruleLst>
              <dgm:rule type="primFontSz" val="14" fact="NaN" max="NaN"/>
            </dgm:ruleLst>
          </dgm:layoutNode>
          <dgm:layoutNode name="L2TextContainerWrapper">
            <dgm:varLst>
              <dgm:bulletEnabled val="1"/>
            </dgm:varLst>
            <dgm:alg type="composite"/>
            <dgm:choose name="L2TextContainerConstr">
              <dgm:if name="CaseForPlacingL2TextContaineAboveDivider" axis="self" ptType="node" func="posOdd" op="equ" val="1">
                <dgm:constrLst>
                  <dgm:constr type="h" for="ch" forName="L2TextContainer" refType="h" fact="0.39"/>
                  <dgm:constr type="b" for="ch" forName="L2TextContainer" refType="h"/>
                  <dgm:constr type="h" for="ch" forName="FlexibleEmptyPlaceHolder" refType="h" fact="0.61"/>
                </dgm:constrLst>
              </dgm:if>
              <dgm:else name="CaseForPlacingL2TextContaineBelowDivider">
                <dgm:constrLst>
                  <dgm:constr type="h" for="ch" forName="L2TextContainer" refType="h" fact="0.39"/>
                  <dgm:constr type="h" for="ch" forName="FlexibleEmptyPlaceHolder" refType="h" fact="0.61"/>
                  <dgm:constr type="b" for="ch" forName="FlexibleEmptyPlaceHolder" refType="h"/>
                </dgm:constrLst>
              </dgm:else>
            </dgm:choose>
            <dgm:layoutNode name="L2TextContainer" styleLbl="bgAccFollowNode1" moveWith="L1TextContainer">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tMarg" refType="primFontSz" fact="0.75"/>
                <dgm:constr type="bMarg" refType="primFontSz" fact="0.75"/>
                <dgm:constr type="lMarg" refType="primFontSz" fact="0.75"/>
                <dgm:constr type="rMarg" refType="primFontSz" fact="0.75"/>
              </dgm:constrLst>
              <dgm:ruleLst>
                <dgm:rule type="h" val="INF" fact="NaN" max="NaN"/>
                <dgm:rule type="primFontSz" val="12" fact="NaN" max="NaN"/>
                <dgm:rule type="secFontSz" val="10"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1TextContainer">
            <dgm:alg type="sp"/>
            <dgm:shape xmlns:r="http://schemas.openxmlformats.org/officeDocument/2006/relationships" type="line" r:blip="">
              <dgm:adjLst/>
            </dgm:shape>
            <dgm:presOf/>
            <dgm:constrLst/>
          </dgm:layoutNode>
          <dgm:layoutNode name="ConnectorPoint" styleLbl="node1" moveWith="L1TextContainer">
            <dgm:alg type="sp"/>
            <dgm:shape xmlns:r="http://schemas.openxmlformats.org/officeDocument/2006/relationships" rot="45" type="rect" r:blip="" zOrderOff="10">
              <dgm:adjLst/>
              <dgm:extLst>
                <a:ext uri="{B698B0E9-8C71-41B9-8309-B3DCBF30829C}">
                  <dgm1612:spPr xmlns:dgm1612="http://schemas.microsoft.com/office/drawing/2016/12/diagram" xmlns="">
                    <a:ln w="6350"/>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xmlns="">
        <a:lvl1pPr>
          <a:defRPr b="1"/>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D71FB2E-1E7F-46CA-8D9A-34F765D140C9}" type="datetimeFigureOut">
              <a:rPr lang="en-GB" smtClean="0"/>
              <a:t>21/08/2020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790CD5-F16B-4A69-B4CC-912FBBE4F8FC}" type="slidenum">
              <a:rPr lang="en-GB" smtClean="0"/>
              <a:t>‹#›</a:t>
            </a:fld>
            <a:endParaRPr lang="en-GB"/>
          </a:p>
        </p:txBody>
      </p:sp>
    </p:spTree>
    <p:extLst>
      <p:ext uri="{BB962C8B-B14F-4D97-AF65-F5344CB8AC3E}">
        <p14:creationId xmlns:p14="http://schemas.microsoft.com/office/powerpoint/2010/main" val="3594488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D71FB2E-1E7F-46CA-8D9A-34F765D140C9}" type="datetimeFigureOut">
              <a:rPr lang="en-GB" smtClean="0"/>
              <a:t>21/08/2020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790CD5-F16B-4A69-B4CC-912FBBE4F8FC}" type="slidenum">
              <a:rPr lang="en-GB" smtClean="0"/>
              <a:t>‹#›</a:t>
            </a:fld>
            <a:endParaRPr lang="en-GB"/>
          </a:p>
        </p:txBody>
      </p:sp>
    </p:spTree>
    <p:extLst>
      <p:ext uri="{BB962C8B-B14F-4D97-AF65-F5344CB8AC3E}">
        <p14:creationId xmlns:p14="http://schemas.microsoft.com/office/powerpoint/2010/main" val="3027446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D71FB2E-1E7F-46CA-8D9A-34F765D140C9}" type="datetimeFigureOut">
              <a:rPr lang="en-GB" smtClean="0"/>
              <a:t>21/08/2020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790CD5-F16B-4A69-B4CC-912FBBE4F8FC}" type="slidenum">
              <a:rPr lang="en-GB" smtClean="0"/>
              <a:t>‹#›</a:t>
            </a:fld>
            <a:endParaRPr lang="en-GB"/>
          </a:p>
        </p:txBody>
      </p:sp>
    </p:spTree>
    <p:extLst>
      <p:ext uri="{BB962C8B-B14F-4D97-AF65-F5344CB8AC3E}">
        <p14:creationId xmlns:p14="http://schemas.microsoft.com/office/powerpoint/2010/main" val="1829332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D71FB2E-1E7F-46CA-8D9A-34F765D140C9}" type="datetimeFigureOut">
              <a:rPr lang="en-GB" smtClean="0"/>
              <a:t>21/08/2020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790CD5-F16B-4A69-B4CC-912FBBE4F8FC}" type="slidenum">
              <a:rPr lang="en-GB" smtClean="0"/>
              <a:t>‹#›</a:t>
            </a:fld>
            <a:endParaRPr lang="en-GB"/>
          </a:p>
        </p:txBody>
      </p:sp>
    </p:spTree>
    <p:extLst>
      <p:ext uri="{BB962C8B-B14F-4D97-AF65-F5344CB8AC3E}">
        <p14:creationId xmlns:p14="http://schemas.microsoft.com/office/powerpoint/2010/main" val="2995993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71FB2E-1E7F-46CA-8D9A-34F765D140C9}" type="datetimeFigureOut">
              <a:rPr lang="en-GB" smtClean="0"/>
              <a:t>21/08/2020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790CD5-F16B-4A69-B4CC-912FBBE4F8FC}" type="slidenum">
              <a:rPr lang="en-GB" smtClean="0"/>
              <a:t>‹#›</a:t>
            </a:fld>
            <a:endParaRPr lang="en-GB"/>
          </a:p>
        </p:txBody>
      </p:sp>
    </p:spTree>
    <p:extLst>
      <p:ext uri="{BB962C8B-B14F-4D97-AF65-F5344CB8AC3E}">
        <p14:creationId xmlns:p14="http://schemas.microsoft.com/office/powerpoint/2010/main" val="2271357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D71FB2E-1E7F-46CA-8D9A-34F765D140C9}" type="datetimeFigureOut">
              <a:rPr lang="en-GB" smtClean="0"/>
              <a:t>21/08/2020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790CD5-F16B-4A69-B4CC-912FBBE4F8FC}" type="slidenum">
              <a:rPr lang="en-GB" smtClean="0"/>
              <a:t>‹#›</a:t>
            </a:fld>
            <a:endParaRPr lang="en-GB"/>
          </a:p>
        </p:txBody>
      </p:sp>
    </p:spTree>
    <p:extLst>
      <p:ext uri="{BB962C8B-B14F-4D97-AF65-F5344CB8AC3E}">
        <p14:creationId xmlns:p14="http://schemas.microsoft.com/office/powerpoint/2010/main" val="829729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D71FB2E-1E7F-46CA-8D9A-34F765D140C9}" type="datetimeFigureOut">
              <a:rPr lang="en-GB" smtClean="0"/>
              <a:t>21/08/2020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790CD5-F16B-4A69-B4CC-912FBBE4F8FC}" type="slidenum">
              <a:rPr lang="en-GB" smtClean="0"/>
              <a:t>‹#›</a:t>
            </a:fld>
            <a:endParaRPr lang="en-GB"/>
          </a:p>
        </p:txBody>
      </p:sp>
    </p:spTree>
    <p:extLst>
      <p:ext uri="{BB962C8B-B14F-4D97-AF65-F5344CB8AC3E}">
        <p14:creationId xmlns:p14="http://schemas.microsoft.com/office/powerpoint/2010/main" val="3697675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D71FB2E-1E7F-46CA-8D9A-34F765D140C9}" type="datetimeFigureOut">
              <a:rPr lang="en-GB" smtClean="0"/>
              <a:t>21/08/2020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790CD5-F16B-4A69-B4CC-912FBBE4F8FC}" type="slidenum">
              <a:rPr lang="en-GB" smtClean="0"/>
              <a:t>‹#›</a:t>
            </a:fld>
            <a:endParaRPr lang="en-GB"/>
          </a:p>
        </p:txBody>
      </p:sp>
    </p:spTree>
    <p:extLst>
      <p:ext uri="{BB962C8B-B14F-4D97-AF65-F5344CB8AC3E}">
        <p14:creationId xmlns:p14="http://schemas.microsoft.com/office/powerpoint/2010/main" val="2521185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1FB2E-1E7F-46CA-8D9A-34F765D140C9}" type="datetimeFigureOut">
              <a:rPr lang="en-GB" smtClean="0"/>
              <a:t>21/08/2020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790CD5-F16B-4A69-B4CC-912FBBE4F8FC}" type="slidenum">
              <a:rPr lang="en-GB" smtClean="0"/>
              <a:t>‹#›</a:t>
            </a:fld>
            <a:endParaRPr lang="en-GB"/>
          </a:p>
        </p:txBody>
      </p:sp>
    </p:spTree>
    <p:extLst>
      <p:ext uri="{BB962C8B-B14F-4D97-AF65-F5344CB8AC3E}">
        <p14:creationId xmlns:p14="http://schemas.microsoft.com/office/powerpoint/2010/main" val="880665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1FB2E-1E7F-46CA-8D9A-34F765D140C9}" type="datetimeFigureOut">
              <a:rPr lang="en-GB" smtClean="0"/>
              <a:t>21/08/2020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790CD5-F16B-4A69-B4CC-912FBBE4F8FC}" type="slidenum">
              <a:rPr lang="en-GB" smtClean="0"/>
              <a:t>‹#›</a:t>
            </a:fld>
            <a:endParaRPr lang="en-GB"/>
          </a:p>
        </p:txBody>
      </p:sp>
    </p:spTree>
    <p:extLst>
      <p:ext uri="{BB962C8B-B14F-4D97-AF65-F5344CB8AC3E}">
        <p14:creationId xmlns:p14="http://schemas.microsoft.com/office/powerpoint/2010/main" val="4100424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1FB2E-1E7F-46CA-8D9A-34F765D140C9}" type="datetimeFigureOut">
              <a:rPr lang="en-GB" smtClean="0"/>
              <a:t>21/08/2020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790CD5-F16B-4A69-B4CC-912FBBE4F8FC}" type="slidenum">
              <a:rPr lang="en-GB" smtClean="0"/>
              <a:t>‹#›</a:t>
            </a:fld>
            <a:endParaRPr lang="en-GB"/>
          </a:p>
        </p:txBody>
      </p:sp>
    </p:spTree>
    <p:extLst>
      <p:ext uri="{BB962C8B-B14F-4D97-AF65-F5344CB8AC3E}">
        <p14:creationId xmlns:p14="http://schemas.microsoft.com/office/powerpoint/2010/main" val="3577010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1FB2E-1E7F-46CA-8D9A-34F765D140C9}" type="datetimeFigureOut">
              <a:rPr lang="en-GB" smtClean="0"/>
              <a:t>21/08/2020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90CD5-F16B-4A69-B4CC-912FBBE4F8FC}" type="slidenum">
              <a:rPr lang="en-GB" smtClean="0"/>
              <a:t>‹#›</a:t>
            </a:fld>
            <a:endParaRPr lang="en-GB"/>
          </a:p>
        </p:txBody>
      </p:sp>
    </p:spTree>
    <p:extLst>
      <p:ext uri="{BB962C8B-B14F-4D97-AF65-F5344CB8AC3E}">
        <p14:creationId xmlns:p14="http://schemas.microsoft.com/office/powerpoint/2010/main" val="3224160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loughriesip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hyperlink" Target="http://www.oxfordowl.co.uk/" TargetMode="External"/><Relationship Id="rId2" Type="http://schemas.openxmlformats.org/officeDocument/2006/relationships/hyperlink" Target="http://www.librariesni.org.u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8" Type="http://schemas.openxmlformats.org/officeDocument/2006/relationships/hyperlink" Target="http://www.bbc.co.uk/bitesize" TargetMode="External"/><Relationship Id="rId3" Type="http://schemas.openxmlformats.org/officeDocument/2006/relationships/hyperlink" Target="http://www.topmarks.co.ukwww.corbettmathsprimary.com/" TargetMode="External"/><Relationship Id="rId7" Type="http://schemas.openxmlformats.org/officeDocument/2006/relationships/hyperlink" Target="http://www.oxfordowl.co.uk/" TargetMode="External"/><Relationship Id="rId2" Type="http://schemas.openxmlformats.org/officeDocument/2006/relationships/hyperlink" Target="http://www.ixl.com/" TargetMode="External"/><Relationship Id="rId1" Type="http://schemas.openxmlformats.org/officeDocument/2006/relationships/slideLayout" Target="../slideLayouts/slideLayout2.xml"/><Relationship Id="rId6" Type="http://schemas.openxmlformats.org/officeDocument/2006/relationships/hyperlink" Target="http://www.sumdog.com/" TargetMode="External"/><Relationship Id="rId5" Type="http://schemas.openxmlformats.org/officeDocument/2006/relationships/hyperlink" Target="http://www.crickweb.co.uk/" TargetMode="External"/><Relationship Id="rId4" Type="http://schemas.openxmlformats.org/officeDocument/2006/relationships/hyperlink" Target="http://www.corbettmathsprimary.com/" TargetMode="External"/><Relationship Id="rId9" Type="http://schemas.openxmlformats.org/officeDocument/2006/relationships/hyperlink" Target="http://www.librariesni.org.uk/"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commons.wikimedia.org/wiki/File:Sport_balls.svg"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lfgss.com/thread18381-161.html" TargetMode="External"/><Relationship Id="rId7" Type="http://schemas.openxmlformats.org/officeDocument/2006/relationships/hyperlink" Target="https://dayz.gamepedia.com/Tracksuit_Pants"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hyperlink" Target="mailto:gstewart525@c2kni.net"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elissasbargains.com/packit-freezable-lunch-bag-71-off/"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publichealth.hscni.net/" TargetMode="External"/><Relationship Id="rId2" Type="http://schemas.openxmlformats.org/officeDocument/2006/relationships/hyperlink" Target="mailto:info@loughriesps.newtownards.ni.sch.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8874" y="3618184"/>
            <a:ext cx="6400800" cy="2259087"/>
          </a:xfrm>
        </p:spPr>
        <p:txBody>
          <a:bodyPr>
            <a:normAutofit fontScale="55000" lnSpcReduction="20000"/>
          </a:bodyPr>
          <a:lstStyle/>
          <a:p>
            <a:endParaRPr lang="en-GB" dirty="0"/>
          </a:p>
          <a:p>
            <a:r>
              <a:rPr lang="en-GB" b="1" dirty="0">
                <a:solidFill>
                  <a:schemeClr val="tx2"/>
                </a:solidFill>
              </a:rPr>
              <a:t>Parent Information </a:t>
            </a:r>
          </a:p>
          <a:p>
            <a:r>
              <a:rPr lang="en-GB" b="1" dirty="0">
                <a:solidFill>
                  <a:schemeClr val="tx2"/>
                </a:solidFill>
                <a:hlinkClick r:id="rId2"/>
              </a:rPr>
              <a:t>www.loughriesips.com</a:t>
            </a:r>
            <a:endParaRPr lang="en-GB" b="1" dirty="0">
              <a:solidFill>
                <a:schemeClr val="tx2"/>
              </a:solidFill>
            </a:endParaRPr>
          </a:p>
          <a:p>
            <a:r>
              <a:rPr lang="en-GB" b="1" dirty="0">
                <a:solidFill>
                  <a:schemeClr val="tx2"/>
                </a:solidFill>
              </a:rPr>
              <a:t>Always check the website regularly for information.</a:t>
            </a:r>
          </a:p>
          <a:p>
            <a:r>
              <a:rPr lang="en-GB" b="1" dirty="0">
                <a:solidFill>
                  <a:schemeClr val="tx2"/>
                </a:solidFill>
              </a:rPr>
              <a:t>Download the School App to help keep you up to date with all information added to the website.</a:t>
            </a:r>
          </a:p>
          <a:p>
            <a:r>
              <a:rPr lang="en-GB" b="1" dirty="0">
                <a:solidFill>
                  <a:schemeClr val="tx2"/>
                </a:solidFill>
              </a:rPr>
              <a:t>Please ensure your contact details are up to date. </a:t>
            </a:r>
          </a:p>
          <a:p>
            <a:r>
              <a:rPr lang="en-GB" b="1" dirty="0">
                <a:solidFill>
                  <a:schemeClr val="tx2"/>
                </a:solidFill>
              </a:rPr>
              <a:t> </a:t>
            </a:r>
          </a:p>
        </p:txBody>
      </p:sp>
      <p:sp>
        <p:nvSpPr>
          <p:cNvPr id="2" name="Title 1"/>
          <p:cNvSpPr>
            <a:spLocks noGrp="1"/>
          </p:cNvSpPr>
          <p:nvPr>
            <p:ph type="ctrTitle"/>
          </p:nvPr>
        </p:nvSpPr>
        <p:spPr/>
        <p:txBody>
          <a:bodyPr/>
          <a:lstStyle/>
          <a:p>
            <a:endParaRPr lang="en-GB" dirty="0"/>
          </a:p>
        </p:txBody>
      </p:sp>
      <p:pic>
        <p:nvPicPr>
          <p:cNvPr id="5" name="Picture 4"/>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85315" y="116632"/>
            <a:ext cx="5997539" cy="3240360"/>
          </a:xfrm>
          <a:prstGeom prst="rect">
            <a:avLst/>
          </a:prstGeom>
          <a:noFill/>
          <a:ln>
            <a:noFill/>
          </a:ln>
        </p:spPr>
      </p:pic>
    </p:spTree>
    <p:extLst>
      <p:ext uri="{BB962C8B-B14F-4D97-AF65-F5344CB8AC3E}">
        <p14:creationId xmlns:p14="http://schemas.microsoft.com/office/powerpoint/2010/main" val="1626514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E4F293-0A40-4AA3-8747-1C7D9F3EEA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D1CC8B8-2CD1-45F6-9CED-CA310400222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7282" y="635715"/>
            <a:ext cx="8356656" cy="2482136"/>
            <a:chOff x="409710" y="635715"/>
            <a:chExt cx="11142208" cy="2482136"/>
          </a:xfrm>
        </p:grpSpPr>
        <p:sp>
          <p:nvSpPr>
            <p:cNvPr id="12" name="Freeform 44">
              <a:extLst>
                <a:ext uri="{FF2B5EF4-FFF2-40B4-BE49-F238E27FC236}">
                  <a16:creationId xmlns:a16="http://schemas.microsoft.com/office/drawing/2014/main" id="{D0486316-3F2D-434E-AF23-A8EDD6E78DD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AF5945E-96EF-472A-8B30-5AC427AA400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F43F39F5-753C-4BA6-AF2B-6F0EEE25AD4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2CC5073C-8188-4DE4-B2AB-9C87DDA4F0F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AEF2074A-D7D4-4AF6-866A-31DDF66B1F7B}"/>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1015249" y="759805"/>
            <a:ext cx="7500100" cy="1325563"/>
          </a:xfrm>
        </p:spPr>
        <p:txBody>
          <a:bodyPr>
            <a:normAutofit/>
          </a:bodyPr>
          <a:lstStyle/>
          <a:p>
            <a:r>
              <a:rPr lang="en-GB" sz="3500">
                <a:solidFill>
                  <a:srgbClr val="FFFFFF"/>
                </a:solidFill>
              </a:rPr>
              <a:t>Linguistic Phonics</a:t>
            </a:r>
          </a:p>
        </p:txBody>
      </p:sp>
      <p:graphicFrame>
        <p:nvGraphicFramePr>
          <p:cNvPr id="5" name="Content Placeholder 2">
            <a:extLst>
              <a:ext uri="{FF2B5EF4-FFF2-40B4-BE49-F238E27FC236}">
                <a16:creationId xmlns:a16="http://schemas.microsoft.com/office/drawing/2014/main" id="{F53D5A73-9914-4D30-96F4-E8299D365635}"/>
              </a:ext>
            </a:extLst>
          </p:cNvPr>
          <p:cNvGraphicFramePr>
            <a:graphicFrameLocks noGrp="1"/>
          </p:cNvGraphicFramePr>
          <p:nvPr>
            <p:ph idx="1"/>
            <p:extLst>
              <p:ext uri="{D42A27DB-BD31-4B8C-83A1-F6EECF244321}">
                <p14:modId xmlns:p14="http://schemas.microsoft.com/office/powerpoint/2010/main" val="3719718613"/>
              </p:ext>
            </p:extLst>
          </p:nvPr>
        </p:nvGraphicFramePr>
        <p:xfrm>
          <a:off x="1066869" y="2499837"/>
          <a:ext cx="7130833" cy="371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188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718879" y="800392"/>
            <a:ext cx="7698523" cy="1212102"/>
          </a:xfrm>
        </p:spPr>
        <p:txBody>
          <a:bodyPr>
            <a:normAutofit/>
          </a:bodyPr>
          <a:lstStyle/>
          <a:p>
            <a:r>
              <a:rPr lang="en-GB" sz="3500">
                <a:solidFill>
                  <a:srgbClr val="FFFFFF"/>
                </a:solidFill>
              </a:rPr>
              <a:t>Reading</a:t>
            </a:r>
          </a:p>
        </p:txBody>
      </p:sp>
      <p:sp>
        <p:nvSpPr>
          <p:cNvPr id="3" name="Content Placeholder 2"/>
          <p:cNvSpPr>
            <a:spLocks noGrp="1"/>
          </p:cNvSpPr>
          <p:nvPr>
            <p:ph idx="1"/>
          </p:nvPr>
        </p:nvSpPr>
        <p:spPr>
          <a:xfrm>
            <a:off x="839491" y="2490436"/>
            <a:ext cx="7824369" cy="4250932"/>
          </a:xfrm>
        </p:spPr>
        <p:txBody>
          <a:bodyPr anchor="ctr">
            <a:normAutofit fontScale="92500" lnSpcReduction="10000"/>
          </a:bodyPr>
          <a:lstStyle/>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a:p>
            <a:pPr marL="0" indent="0">
              <a:lnSpc>
                <a:spcPct val="90000"/>
              </a:lnSpc>
              <a:buNone/>
            </a:pPr>
            <a:r>
              <a:rPr lang="en-GB" sz="1800" dirty="0"/>
              <a:t>The children will take part in reciprocal reading or small group reading or individual reading in school.</a:t>
            </a:r>
          </a:p>
          <a:p>
            <a:pPr marL="0" indent="0">
              <a:lnSpc>
                <a:spcPct val="90000"/>
              </a:lnSpc>
              <a:buNone/>
            </a:pPr>
            <a:r>
              <a:rPr lang="en-GB" sz="1800" dirty="0"/>
              <a:t>We are currently looking at online websites for access to more reading material as we can not have books being sent home and returned each day due to health and safety. </a:t>
            </a:r>
          </a:p>
          <a:p>
            <a:pPr marL="0" indent="0">
              <a:lnSpc>
                <a:spcPct val="90000"/>
              </a:lnSpc>
              <a:buNone/>
            </a:pPr>
            <a:endParaRPr lang="en-GB" sz="1800" dirty="0"/>
          </a:p>
          <a:p>
            <a:pPr marL="0" indent="0">
              <a:lnSpc>
                <a:spcPct val="90000"/>
              </a:lnSpc>
              <a:buNone/>
            </a:pPr>
            <a:r>
              <a:rPr lang="en-GB" sz="1800" dirty="0"/>
              <a:t>It is recommended that they read for at least 15mins each day. A child should never be without a book. </a:t>
            </a:r>
            <a:endParaRPr lang="en-GB" sz="1800" dirty="0" smtClean="0"/>
          </a:p>
          <a:p>
            <a:pPr marL="0" indent="0">
              <a:lnSpc>
                <a:spcPct val="90000"/>
              </a:lnSpc>
              <a:buNone/>
            </a:pPr>
            <a:endParaRPr lang="en-GB" sz="1800" dirty="0"/>
          </a:p>
          <a:p>
            <a:pPr marL="0" indent="0">
              <a:lnSpc>
                <a:spcPct val="90000"/>
              </a:lnSpc>
              <a:buNone/>
            </a:pPr>
            <a:r>
              <a:rPr lang="en-GB" sz="1800" dirty="0" smtClean="0"/>
              <a:t>Reading with your child at home is critical in supporting their progress. Children should be reading aloud to an adult every night – I cannot stress this enough.</a:t>
            </a:r>
          </a:p>
          <a:p>
            <a:pPr marL="0" indent="0">
              <a:lnSpc>
                <a:spcPct val="90000"/>
              </a:lnSpc>
              <a:buNone/>
            </a:pPr>
            <a:endParaRPr lang="en-GB" sz="1800" dirty="0"/>
          </a:p>
          <a:p>
            <a:pPr marL="0" indent="0">
              <a:lnSpc>
                <a:spcPct val="90000"/>
              </a:lnSpc>
              <a:buNone/>
            </a:pPr>
            <a:r>
              <a:rPr lang="en-GB" sz="1800" dirty="0"/>
              <a:t>The following websites have books available online: </a:t>
            </a:r>
          </a:p>
          <a:p>
            <a:pPr marL="0" indent="0">
              <a:lnSpc>
                <a:spcPct val="90000"/>
              </a:lnSpc>
              <a:buNone/>
            </a:pPr>
            <a:r>
              <a:rPr lang="en-GB" sz="1800" dirty="0">
                <a:hlinkClick r:id="rId2"/>
              </a:rPr>
              <a:t>www.librariesni.org.uk</a:t>
            </a:r>
            <a:r>
              <a:rPr lang="en-GB" sz="1800" dirty="0"/>
              <a:t> and </a:t>
            </a:r>
            <a:r>
              <a:rPr lang="en-GB" sz="1800" dirty="0">
                <a:hlinkClick r:id="rId3"/>
              </a:rPr>
              <a:t>www.oxfordowl.co.uk</a:t>
            </a:r>
            <a:endParaRPr lang="en-GB" sz="1800" dirty="0"/>
          </a:p>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a:p>
            <a:pPr>
              <a:lnSpc>
                <a:spcPct val="90000"/>
              </a:lnSpc>
            </a:pPr>
            <a:endParaRPr lang="en-GB" sz="1600" dirty="0"/>
          </a:p>
        </p:txBody>
      </p:sp>
    </p:spTree>
    <p:extLst>
      <p:ext uri="{BB962C8B-B14F-4D97-AF65-F5344CB8AC3E}">
        <p14:creationId xmlns:p14="http://schemas.microsoft.com/office/powerpoint/2010/main" val="416814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E4F293-0A40-4AA3-8747-1C7D9F3EEA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D1CC8B8-2CD1-45F6-9CED-CA310400222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7282" y="635715"/>
            <a:ext cx="8356656" cy="2482136"/>
            <a:chOff x="409710" y="635715"/>
            <a:chExt cx="11142208" cy="2482136"/>
          </a:xfrm>
        </p:grpSpPr>
        <p:sp>
          <p:nvSpPr>
            <p:cNvPr id="12" name="Freeform 44">
              <a:extLst>
                <a:ext uri="{FF2B5EF4-FFF2-40B4-BE49-F238E27FC236}">
                  <a16:creationId xmlns:a16="http://schemas.microsoft.com/office/drawing/2014/main" id="{D0486316-3F2D-434E-AF23-A8EDD6E78DD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AF5945E-96EF-472A-8B30-5AC427AA400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F43F39F5-753C-4BA6-AF2B-6F0EEE25AD4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2CC5073C-8188-4DE4-B2AB-9C87DDA4F0F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AEF2074A-D7D4-4AF6-866A-31DDF66B1F7B}"/>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1015249" y="759805"/>
            <a:ext cx="7500100" cy="1325563"/>
          </a:xfrm>
        </p:spPr>
        <p:txBody>
          <a:bodyPr>
            <a:normAutofit/>
          </a:bodyPr>
          <a:lstStyle/>
          <a:p>
            <a:r>
              <a:rPr lang="en-GB" sz="3500">
                <a:solidFill>
                  <a:srgbClr val="FFFFFF"/>
                </a:solidFill>
              </a:rPr>
              <a:t>Numeracy</a:t>
            </a:r>
          </a:p>
        </p:txBody>
      </p:sp>
      <p:graphicFrame>
        <p:nvGraphicFramePr>
          <p:cNvPr id="5" name="Content Placeholder 2">
            <a:extLst>
              <a:ext uri="{FF2B5EF4-FFF2-40B4-BE49-F238E27FC236}">
                <a16:creationId xmlns:a16="http://schemas.microsoft.com/office/drawing/2014/main" id="{C3712564-A5E2-4418-9C82-278D8B28CB2E}"/>
              </a:ext>
            </a:extLst>
          </p:cNvPr>
          <p:cNvGraphicFramePr>
            <a:graphicFrameLocks noGrp="1"/>
          </p:cNvGraphicFramePr>
          <p:nvPr>
            <p:ph idx="1"/>
            <p:extLst>
              <p:ext uri="{D42A27DB-BD31-4B8C-83A1-F6EECF244321}">
                <p14:modId xmlns:p14="http://schemas.microsoft.com/office/powerpoint/2010/main" val="2225398492"/>
              </p:ext>
            </p:extLst>
          </p:nvPr>
        </p:nvGraphicFramePr>
        <p:xfrm>
          <a:off x="1066869" y="2499837"/>
          <a:ext cx="4297219" cy="371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4788024" y="2420888"/>
            <a:ext cx="3875837" cy="1200329"/>
          </a:xfrm>
          <a:prstGeom prst="rect">
            <a:avLst/>
          </a:prstGeom>
          <a:noFill/>
        </p:spPr>
        <p:txBody>
          <a:bodyPr wrap="square" rtlCol="0">
            <a:spAutoFit/>
          </a:bodyPr>
          <a:lstStyle/>
          <a:p>
            <a:r>
              <a:rPr lang="en-GB" dirty="0" smtClean="0"/>
              <a:t>P5/6 is an important time for learning times tables and division facts. Children should be working on these at home every day.</a:t>
            </a:r>
          </a:p>
        </p:txBody>
      </p:sp>
    </p:spTree>
    <p:extLst>
      <p:ext uri="{BB962C8B-B14F-4D97-AF65-F5344CB8AC3E}">
        <p14:creationId xmlns:p14="http://schemas.microsoft.com/office/powerpoint/2010/main" val="3838756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00762" y="563918"/>
            <a:ext cx="3089954"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FEF35F7E-9D14-4850-AC60-243B966D547C}"/>
              </a:ext>
            </a:extLst>
          </p:cNvPr>
          <p:cNvSpPr>
            <a:spLocks noGrp="1"/>
          </p:cNvSpPr>
          <p:nvPr>
            <p:ph type="title"/>
          </p:nvPr>
        </p:nvSpPr>
        <p:spPr>
          <a:xfrm>
            <a:off x="823851" y="885651"/>
            <a:ext cx="2422352" cy="4624603"/>
          </a:xfrm>
        </p:spPr>
        <p:txBody>
          <a:bodyPr>
            <a:normAutofit/>
          </a:bodyPr>
          <a:lstStyle/>
          <a:p>
            <a:r>
              <a:rPr lang="en-GB">
                <a:solidFill>
                  <a:srgbClr val="FFFFFF"/>
                </a:solidFill>
              </a:rPr>
              <a:t>Useful Websites</a:t>
            </a:r>
          </a:p>
        </p:txBody>
      </p:sp>
      <p:sp>
        <p:nvSpPr>
          <p:cNvPr id="3" name="Content Placeholder 2">
            <a:extLst>
              <a:ext uri="{FF2B5EF4-FFF2-40B4-BE49-F238E27FC236}">
                <a16:creationId xmlns:a16="http://schemas.microsoft.com/office/drawing/2014/main" id="{D75D7328-DF25-4AAB-97F6-CC32E937E094}"/>
              </a:ext>
            </a:extLst>
          </p:cNvPr>
          <p:cNvSpPr>
            <a:spLocks noGrp="1"/>
          </p:cNvSpPr>
          <p:nvPr>
            <p:ph idx="1"/>
          </p:nvPr>
        </p:nvSpPr>
        <p:spPr>
          <a:xfrm>
            <a:off x="3734031" y="885651"/>
            <a:ext cx="4893915" cy="4616849"/>
          </a:xfrm>
        </p:spPr>
        <p:txBody>
          <a:bodyPr anchor="ctr">
            <a:normAutofit/>
          </a:bodyPr>
          <a:lstStyle/>
          <a:p>
            <a:r>
              <a:rPr lang="en-GB" sz="2100">
                <a:hlinkClick r:id="rId2"/>
              </a:rPr>
              <a:t>www.IXL.com</a:t>
            </a:r>
            <a:r>
              <a:rPr lang="en-GB" sz="2100"/>
              <a:t>  </a:t>
            </a:r>
          </a:p>
          <a:p>
            <a:r>
              <a:rPr lang="en-GB" sz="2100">
                <a:hlinkClick r:id="rId3"/>
              </a:rPr>
              <a:t>www.topmarks.co.uk</a:t>
            </a:r>
          </a:p>
          <a:p>
            <a:r>
              <a:rPr lang="en-GB" sz="2100">
                <a:hlinkClick r:id="rId3"/>
              </a:rPr>
              <a:t> </a:t>
            </a:r>
            <a:r>
              <a:rPr lang="en-GB" sz="2100">
                <a:hlinkClick r:id="rId4"/>
              </a:rPr>
              <a:t>www.corbettmathsprimary.com</a:t>
            </a:r>
            <a:endParaRPr lang="en-GB" sz="2100"/>
          </a:p>
          <a:p>
            <a:r>
              <a:rPr lang="en-GB" sz="2100"/>
              <a:t> </a:t>
            </a:r>
            <a:r>
              <a:rPr lang="en-GB" sz="2100">
                <a:hlinkClick r:id="rId5"/>
              </a:rPr>
              <a:t>www.crickweb.co.uk</a:t>
            </a:r>
            <a:r>
              <a:rPr lang="en-GB" sz="2100"/>
              <a:t> </a:t>
            </a:r>
          </a:p>
          <a:p>
            <a:r>
              <a:rPr lang="en-GB" sz="2100">
                <a:hlinkClick r:id="rId6"/>
              </a:rPr>
              <a:t>www.sumdog.com</a:t>
            </a:r>
            <a:r>
              <a:rPr lang="en-GB" sz="2100"/>
              <a:t> </a:t>
            </a:r>
          </a:p>
          <a:p>
            <a:r>
              <a:rPr lang="en-GB" sz="2100">
                <a:hlinkClick r:id="rId7"/>
              </a:rPr>
              <a:t>www.oxfordowl.co.uk</a:t>
            </a:r>
            <a:endParaRPr lang="en-GB" sz="2100"/>
          </a:p>
          <a:p>
            <a:r>
              <a:rPr lang="en-GB" sz="2100">
                <a:hlinkClick r:id="rId8"/>
              </a:rPr>
              <a:t>www.bbc.co.uk/bitesize</a:t>
            </a:r>
            <a:endParaRPr lang="en-GB" sz="2100"/>
          </a:p>
          <a:p>
            <a:r>
              <a:rPr lang="en-GB" sz="2100">
                <a:hlinkClick r:id="rId9"/>
              </a:rPr>
              <a:t>www.librariesni.org.uk</a:t>
            </a:r>
            <a:endParaRPr lang="en-GB" sz="2100"/>
          </a:p>
          <a:p>
            <a:endParaRPr lang="en-GB" sz="2100"/>
          </a:p>
          <a:p>
            <a:endParaRPr lang="en-GB" sz="2100"/>
          </a:p>
        </p:txBody>
      </p:sp>
    </p:spTree>
    <p:extLst>
      <p:ext uri="{BB962C8B-B14F-4D97-AF65-F5344CB8AC3E}">
        <p14:creationId xmlns:p14="http://schemas.microsoft.com/office/powerpoint/2010/main" val="1986798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4C0B10B-D2C4-4A54-AFAD-3D27DF88BB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B6BADB90-C74B-40D6-86DC-503F65FCE8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7282" y="635715"/>
            <a:ext cx="8356656" cy="2482136"/>
            <a:chOff x="409710" y="635715"/>
            <a:chExt cx="11142208" cy="2482136"/>
          </a:xfrm>
        </p:grpSpPr>
        <p:sp>
          <p:nvSpPr>
            <p:cNvPr id="13"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16">
              <a:extLst>
                <a:ext uri="{FF2B5EF4-FFF2-40B4-BE49-F238E27FC236}">
                  <a16:creationId xmlns:a16="http://schemas.microsoft.com/office/drawing/2014/main" id="{92DF5096-E051-498C-A3ED-CBA77A813AAC}"/>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785460" y="759805"/>
            <a:ext cx="7729890" cy="1325563"/>
          </a:xfrm>
        </p:spPr>
        <p:txBody>
          <a:bodyPr>
            <a:normAutofit/>
          </a:bodyPr>
          <a:lstStyle/>
          <a:p>
            <a:r>
              <a:rPr lang="en-GB" sz="3500" b="1" u="sng" dirty="0" smtClean="0">
                <a:solidFill>
                  <a:srgbClr val="FFFFFF"/>
                </a:solidFill>
              </a:rPr>
              <a:t>P5/6 </a:t>
            </a:r>
            <a:r>
              <a:rPr lang="en-GB" sz="3500" b="1" u="sng" dirty="0">
                <a:solidFill>
                  <a:srgbClr val="FFFFFF"/>
                </a:solidFill>
              </a:rPr>
              <a:t>PE</a:t>
            </a:r>
          </a:p>
        </p:txBody>
      </p:sp>
      <p:sp>
        <p:nvSpPr>
          <p:cNvPr id="3" name="Content Placeholder 2"/>
          <p:cNvSpPr>
            <a:spLocks noGrp="1"/>
          </p:cNvSpPr>
          <p:nvPr>
            <p:ph idx="1"/>
          </p:nvPr>
        </p:nvSpPr>
        <p:spPr>
          <a:xfrm>
            <a:off x="1068678" y="2494450"/>
            <a:ext cx="3040158" cy="3563159"/>
          </a:xfrm>
        </p:spPr>
        <p:txBody>
          <a:bodyPr>
            <a:normAutofit/>
          </a:bodyPr>
          <a:lstStyle/>
          <a:p>
            <a:pPr marL="0" indent="0">
              <a:buNone/>
            </a:pPr>
            <a:r>
              <a:rPr lang="en-GB" sz="2100" dirty="0"/>
              <a:t>We will endeavour to offer our children P.E. on a </a:t>
            </a:r>
            <a:r>
              <a:rPr lang="en-GB" sz="2100" dirty="0" smtClean="0"/>
              <a:t>Monday and Thursday at school.</a:t>
            </a:r>
            <a:endParaRPr lang="en-GB" sz="2100" dirty="0"/>
          </a:p>
          <a:p>
            <a:pPr marL="0" indent="0">
              <a:buNone/>
            </a:pPr>
            <a:endParaRPr lang="en-GB" sz="2100" dirty="0"/>
          </a:p>
          <a:p>
            <a:pPr marL="0" indent="0">
              <a:buNone/>
            </a:pPr>
            <a:endParaRPr lang="en-GB" sz="2100" dirty="0"/>
          </a:p>
          <a:p>
            <a:pPr marL="0" indent="0">
              <a:buNone/>
            </a:pPr>
            <a:endParaRPr lang="en-GB" sz="2100" dirty="0"/>
          </a:p>
        </p:txBody>
      </p:sp>
      <p:pic>
        <p:nvPicPr>
          <p:cNvPr id="6" name="Picture 5" descr="A picture containing game, soccer&#10;&#10;Description automatically generated">
            <a:extLst>
              <a:ext uri="{FF2B5EF4-FFF2-40B4-BE49-F238E27FC236}">
                <a16:creationId xmlns:a16="http://schemas.microsoft.com/office/drawing/2014/main" id="{640A683F-8B25-482C-8F11-E1955DE7CF2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3686174" y="2543175"/>
            <a:ext cx="4314825" cy="4198194"/>
          </a:xfrm>
          <a:prstGeom prst="rect">
            <a:avLst/>
          </a:prstGeom>
        </p:spPr>
      </p:pic>
      <p:sp>
        <p:nvSpPr>
          <p:cNvPr id="7" name="TextBox 6">
            <a:extLst>
              <a:ext uri="{FF2B5EF4-FFF2-40B4-BE49-F238E27FC236}">
                <a16:creationId xmlns:a16="http://schemas.microsoft.com/office/drawing/2014/main" id="{11852172-9ED9-4E23-B753-F13FE6632C28}"/>
              </a:ext>
            </a:extLst>
          </p:cNvPr>
          <p:cNvSpPr txBox="1"/>
          <p:nvPr/>
        </p:nvSpPr>
        <p:spPr>
          <a:xfrm>
            <a:off x="4108836" y="6943600"/>
            <a:ext cx="3892164" cy="230832"/>
          </a:xfrm>
          <a:prstGeom prst="rect">
            <a:avLst/>
          </a:prstGeom>
          <a:noFill/>
        </p:spPr>
        <p:txBody>
          <a:bodyPr wrap="square" rtlCol="0">
            <a:spAutoFit/>
          </a:bodyPr>
          <a:lstStyle/>
          <a:p>
            <a:r>
              <a:rPr lang="en-GB" sz="900">
                <a:hlinkClick r:id="rId3" tooltip="https://commons.wikimedia.org/wiki/File:Sport_balls.svg"/>
              </a:rPr>
              <a:t>This Photo</a:t>
            </a:r>
            <a:r>
              <a:rPr lang="en-GB" sz="900"/>
              <a:t> by Unknown Author is licensed under </a:t>
            </a:r>
            <a:r>
              <a:rPr lang="en-GB" sz="900">
                <a:hlinkClick r:id="rId4" tooltip="https://creativecommons.org/licenses/by-sa/3.0/"/>
              </a:rPr>
              <a:t>CC BY-SA</a:t>
            </a:r>
            <a:endParaRPr lang="en-GB" sz="900"/>
          </a:p>
        </p:txBody>
      </p:sp>
    </p:spTree>
    <p:extLst>
      <p:ext uri="{BB962C8B-B14F-4D97-AF65-F5344CB8AC3E}">
        <p14:creationId xmlns:p14="http://schemas.microsoft.com/office/powerpoint/2010/main" val="13024231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A034DC13-4CA6-4DDF-96D6-2C1F3CD508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3" name="Group 192">
            <a:extLst>
              <a:ext uri="{FF2B5EF4-FFF2-40B4-BE49-F238E27FC236}">
                <a16:creationId xmlns:a16="http://schemas.microsoft.com/office/drawing/2014/main" id="{AB83855D-F0F4-42E8-9047-A13022476CC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7282" y="635715"/>
            <a:ext cx="8356656" cy="2482136"/>
            <a:chOff x="409710" y="635715"/>
            <a:chExt cx="11142208" cy="2482136"/>
          </a:xfrm>
        </p:grpSpPr>
        <p:sp>
          <p:nvSpPr>
            <p:cNvPr id="194" name="Freeform 44">
              <a:extLst>
                <a:ext uri="{FF2B5EF4-FFF2-40B4-BE49-F238E27FC236}">
                  <a16:creationId xmlns:a16="http://schemas.microsoft.com/office/drawing/2014/main" id="{0414264F-D724-4E21-BE52-4728290DE80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5" name="Freeform 45">
              <a:extLst>
                <a:ext uri="{FF2B5EF4-FFF2-40B4-BE49-F238E27FC236}">
                  <a16:creationId xmlns:a16="http://schemas.microsoft.com/office/drawing/2014/main" id="{46C077DA-0626-4B9E-9211-446361F6149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6" name="Freeform 46">
              <a:extLst>
                <a:ext uri="{FF2B5EF4-FFF2-40B4-BE49-F238E27FC236}">
                  <a16:creationId xmlns:a16="http://schemas.microsoft.com/office/drawing/2014/main" id="{DD1DA1AE-C234-4948-AA7F-F7EBB9FE73B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7" name="Freeform 47">
              <a:extLst>
                <a:ext uri="{FF2B5EF4-FFF2-40B4-BE49-F238E27FC236}">
                  <a16:creationId xmlns:a16="http://schemas.microsoft.com/office/drawing/2014/main" id="{23A78588-E013-48A0-A140-E6C9A4F3878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8" name="Rectangle 197">
              <a:extLst>
                <a:ext uri="{FF2B5EF4-FFF2-40B4-BE49-F238E27FC236}">
                  <a16:creationId xmlns:a16="http://schemas.microsoft.com/office/drawing/2014/main" id="{76C9A9D1-F5E1-4455-80F2-5E0DF42568BB}"/>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785460" y="759805"/>
            <a:ext cx="7729890" cy="1325563"/>
          </a:xfrm>
        </p:spPr>
        <p:txBody>
          <a:bodyPr>
            <a:normAutofit/>
          </a:bodyPr>
          <a:lstStyle/>
          <a:p>
            <a:r>
              <a:rPr lang="en-GB" sz="3500" b="1" u="sng">
                <a:solidFill>
                  <a:srgbClr val="FFFFFF"/>
                </a:solidFill>
              </a:rPr>
              <a:t>PE Uniform </a:t>
            </a:r>
            <a:br>
              <a:rPr lang="en-GB" sz="3500" b="1" u="sng">
                <a:solidFill>
                  <a:srgbClr val="FFFFFF"/>
                </a:solidFill>
              </a:rPr>
            </a:br>
            <a:endParaRPr lang="en-GB" sz="3500">
              <a:solidFill>
                <a:srgbClr val="FFFFFF"/>
              </a:solidFill>
            </a:endParaRPr>
          </a:p>
        </p:txBody>
      </p:sp>
      <p:sp>
        <p:nvSpPr>
          <p:cNvPr id="3" name="Content Placeholder 2"/>
          <p:cNvSpPr>
            <a:spLocks noGrp="1"/>
          </p:cNvSpPr>
          <p:nvPr>
            <p:ph idx="1"/>
          </p:nvPr>
        </p:nvSpPr>
        <p:spPr>
          <a:xfrm>
            <a:off x="1068678" y="2543175"/>
            <a:ext cx="2539226" cy="3363846"/>
          </a:xfrm>
        </p:spPr>
        <p:txBody>
          <a:bodyPr anchor="ctr">
            <a:normAutofit fontScale="92500" lnSpcReduction="20000"/>
          </a:bodyPr>
          <a:lstStyle/>
          <a:p>
            <a:pPr marL="0" indent="0">
              <a:lnSpc>
                <a:spcPct val="90000"/>
              </a:lnSpc>
              <a:buNone/>
            </a:pPr>
            <a:endParaRPr lang="en-GB" sz="1700" dirty="0"/>
          </a:p>
          <a:p>
            <a:pPr>
              <a:lnSpc>
                <a:spcPct val="90000"/>
              </a:lnSpc>
            </a:pPr>
            <a:r>
              <a:rPr lang="en-GB" sz="1700" dirty="0"/>
              <a:t>Red Jumper with School Logo</a:t>
            </a:r>
          </a:p>
          <a:p>
            <a:pPr>
              <a:lnSpc>
                <a:spcPct val="90000"/>
              </a:lnSpc>
            </a:pPr>
            <a:r>
              <a:rPr lang="en-GB" sz="1700" dirty="0"/>
              <a:t>White polo shirt</a:t>
            </a:r>
          </a:p>
          <a:p>
            <a:pPr>
              <a:lnSpc>
                <a:spcPct val="90000"/>
              </a:lnSpc>
            </a:pPr>
            <a:r>
              <a:rPr lang="en-GB" sz="1700" dirty="0"/>
              <a:t>Black jogging bottoms</a:t>
            </a:r>
          </a:p>
          <a:p>
            <a:pPr>
              <a:lnSpc>
                <a:spcPct val="90000"/>
              </a:lnSpc>
            </a:pPr>
            <a:r>
              <a:rPr lang="en-GB" sz="1700" dirty="0"/>
              <a:t>Black or white trainers</a:t>
            </a:r>
          </a:p>
          <a:p>
            <a:pPr>
              <a:lnSpc>
                <a:spcPct val="90000"/>
              </a:lnSpc>
            </a:pPr>
            <a:endParaRPr lang="en-GB" sz="1700" dirty="0"/>
          </a:p>
          <a:p>
            <a:pPr marL="0" indent="0">
              <a:lnSpc>
                <a:spcPct val="90000"/>
              </a:lnSpc>
              <a:buNone/>
            </a:pPr>
            <a:r>
              <a:rPr lang="en-GB" sz="1700" dirty="0"/>
              <a:t>Children </a:t>
            </a:r>
            <a:r>
              <a:rPr lang="en-GB" sz="1700" dirty="0" smtClean="0"/>
              <a:t>should</a:t>
            </a:r>
            <a:r>
              <a:rPr lang="en-GB" sz="1700" dirty="0" smtClean="0"/>
              <a:t> </a:t>
            </a:r>
            <a:r>
              <a:rPr lang="en-GB" sz="1700" dirty="0"/>
              <a:t>come to school wearing their P.E. Kit on the P.E. day which is </a:t>
            </a:r>
            <a:r>
              <a:rPr lang="en-GB" sz="1700" dirty="0" smtClean="0"/>
              <a:t>Monday and Thursday</a:t>
            </a:r>
            <a:r>
              <a:rPr lang="en-GB" sz="1700" dirty="0" smtClean="0"/>
              <a:t>.</a:t>
            </a:r>
          </a:p>
          <a:p>
            <a:pPr marL="0" indent="0">
              <a:lnSpc>
                <a:spcPct val="90000"/>
              </a:lnSpc>
              <a:buNone/>
            </a:pPr>
            <a:endParaRPr lang="en-GB" sz="1700" dirty="0" smtClean="0"/>
          </a:p>
          <a:p>
            <a:pPr marL="0" indent="0">
              <a:lnSpc>
                <a:spcPct val="90000"/>
              </a:lnSpc>
              <a:buNone/>
            </a:pPr>
            <a:r>
              <a:rPr lang="en-GB" sz="1700" dirty="0" smtClean="0"/>
              <a:t>There will be no PE on Thursday 27</a:t>
            </a:r>
            <a:r>
              <a:rPr lang="en-GB" sz="1700" baseline="30000" dirty="0" smtClean="0"/>
              <a:t>th</a:t>
            </a:r>
            <a:r>
              <a:rPr lang="en-GB" sz="1700" dirty="0" smtClean="0"/>
              <a:t> August.</a:t>
            </a:r>
            <a:endParaRPr lang="en-GB" sz="1700" dirty="0"/>
          </a:p>
          <a:p>
            <a:pPr marL="0" indent="0">
              <a:lnSpc>
                <a:spcPct val="90000"/>
              </a:lnSpc>
              <a:buNone/>
            </a:pPr>
            <a:r>
              <a:rPr lang="en-GB" sz="1700" dirty="0"/>
              <a:t> </a:t>
            </a:r>
          </a:p>
        </p:txBody>
      </p:sp>
      <p:pic>
        <p:nvPicPr>
          <p:cNvPr id="8" name="Picture 7" descr="A pair of shoes&#10;&#10;Description automatically generated">
            <a:extLst>
              <a:ext uri="{FF2B5EF4-FFF2-40B4-BE49-F238E27FC236}">
                <a16:creationId xmlns:a16="http://schemas.microsoft.com/office/drawing/2014/main" id="{BA9623A2-198F-424E-AD49-864BCC9FA2FB}"/>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3957479" y="2595022"/>
            <a:ext cx="1987779" cy="1416292"/>
          </a:xfrm>
          <a:prstGeom prst="rect">
            <a:avLst/>
          </a:prstGeom>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248884" y="2486035"/>
            <a:ext cx="1625852" cy="162585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039540" y="4272754"/>
            <a:ext cx="1841429" cy="1634269"/>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A picture containing person, clothing, indoor, person&#10;&#10;Description automatically generated">
            <a:extLst>
              <a:ext uri="{FF2B5EF4-FFF2-40B4-BE49-F238E27FC236}">
                <a16:creationId xmlns:a16="http://schemas.microsoft.com/office/drawing/2014/main" id="{5A941A68-0F43-4B2D-864D-9494D5AE19F6}"/>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xmlns="" r:id="rId7"/>
              </a:ext>
            </a:extLst>
          </a:blip>
          <a:stretch>
            <a:fillRect/>
          </a:stretch>
        </p:blipFill>
        <p:spPr>
          <a:xfrm>
            <a:off x="6693401" y="4272754"/>
            <a:ext cx="739506" cy="1634268"/>
          </a:xfrm>
          <a:prstGeom prst="rect">
            <a:avLst/>
          </a:prstGeom>
        </p:spPr>
      </p:pic>
    </p:spTree>
    <p:extLst>
      <p:ext uri="{BB962C8B-B14F-4D97-AF65-F5344CB8AC3E}">
        <p14:creationId xmlns:p14="http://schemas.microsoft.com/office/powerpoint/2010/main" val="18222178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718879" y="800392"/>
            <a:ext cx="7698523" cy="1212102"/>
          </a:xfrm>
        </p:spPr>
        <p:txBody>
          <a:bodyPr>
            <a:normAutofit/>
          </a:bodyPr>
          <a:lstStyle/>
          <a:p>
            <a:r>
              <a:rPr lang="en-GB" sz="3500" dirty="0">
                <a:solidFill>
                  <a:srgbClr val="FFFFFF"/>
                </a:solidFill>
              </a:rPr>
              <a:t>AQE/PPTC</a:t>
            </a:r>
          </a:p>
        </p:txBody>
      </p:sp>
      <p:sp>
        <p:nvSpPr>
          <p:cNvPr id="3" name="Content Placeholder 2"/>
          <p:cNvSpPr>
            <a:spLocks noGrp="1"/>
          </p:cNvSpPr>
          <p:nvPr>
            <p:ph idx="1"/>
          </p:nvPr>
        </p:nvSpPr>
        <p:spPr>
          <a:xfrm>
            <a:off x="1025718" y="2490436"/>
            <a:ext cx="7281746" cy="3567173"/>
          </a:xfrm>
        </p:spPr>
        <p:txBody>
          <a:bodyPr anchor="ctr">
            <a:normAutofit/>
          </a:bodyPr>
          <a:lstStyle/>
          <a:p>
            <a:r>
              <a:rPr lang="en-GB" sz="2100" dirty="0" smtClean="0"/>
              <a:t>Dates</a:t>
            </a:r>
            <a:r>
              <a:rPr lang="en-GB" sz="2100" dirty="0" smtClean="0"/>
              <a:t> and information about AQE and PPTC transfer tests for 2021 have not yet been issued. </a:t>
            </a:r>
          </a:p>
          <a:p>
            <a:r>
              <a:rPr lang="en-GB" sz="2100" dirty="0" smtClean="0"/>
              <a:t>More information will be provided about the tests later in the year as well as an expression of interest form for parents of P6 children who are interested in sitting the tests.</a:t>
            </a:r>
            <a:endParaRPr lang="en-GB" sz="2100" dirty="0" smtClean="0"/>
          </a:p>
          <a:p>
            <a:pPr marL="0" indent="0">
              <a:buNone/>
            </a:pPr>
            <a:r>
              <a:rPr lang="en-GB" sz="2100" dirty="0" smtClean="0"/>
              <a:t> </a:t>
            </a:r>
          </a:p>
          <a:p>
            <a:pPr marL="0" indent="0">
              <a:buNone/>
            </a:pPr>
            <a:r>
              <a:rPr lang="en-GB" sz="2100" dirty="0" smtClean="0"/>
              <a:t>  </a:t>
            </a:r>
            <a:endParaRPr lang="en-GB" sz="2100" dirty="0"/>
          </a:p>
          <a:p>
            <a:pPr marL="0" indent="0">
              <a:buNone/>
            </a:pPr>
            <a:endParaRPr lang="en-GB" sz="2100" dirty="0"/>
          </a:p>
          <a:p>
            <a:endParaRPr lang="en-GB" sz="2100" dirty="0"/>
          </a:p>
        </p:txBody>
      </p:sp>
    </p:spTree>
    <p:extLst>
      <p:ext uri="{BB962C8B-B14F-4D97-AF65-F5344CB8AC3E}">
        <p14:creationId xmlns:p14="http://schemas.microsoft.com/office/powerpoint/2010/main" val="15176910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1" y="365125"/>
            <a:ext cx="7080249" cy="1325563"/>
          </a:xfrm>
        </p:spPr>
        <p:txBody>
          <a:bodyPr>
            <a:normAutofit/>
          </a:bodyPr>
          <a:lstStyle/>
          <a:p>
            <a:r>
              <a:rPr lang="en-GB" sz="4700"/>
              <a:t>Reporting to Parents</a:t>
            </a:r>
          </a:p>
        </p:txBody>
      </p:sp>
      <p:sp>
        <p:nvSpPr>
          <p:cNvPr id="10" name="Rectangle 9">
            <a:extLst>
              <a:ext uri="{FF2B5EF4-FFF2-40B4-BE49-F238E27FC236}">
                <a16:creationId xmlns:a16="http://schemas.microsoft.com/office/drawing/2014/main" id="{5DD103AA-7536-490B-973F-73CA63A7ED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508938" y="-4508938"/>
            <a:ext cx="126124" cy="9144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Graphic 6" descr="Chat">
            <a:extLst>
              <a:ext uri="{FF2B5EF4-FFF2-40B4-BE49-F238E27FC236}">
                <a16:creationId xmlns:a16="http://schemas.microsoft.com/office/drawing/2014/main" id="{666AEF3F-FEA1-416D-B3DD-AC1FACCD46A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28650" y="685006"/>
            <a:ext cx="685800" cy="685800"/>
          </a:xfrm>
          <a:prstGeom prst="rect">
            <a:avLst/>
          </a:prstGeom>
        </p:spPr>
      </p:pic>
      <p:sp>
        <p:nvSpPr>
          <p:cNvPr id="3" name="Content Placeholder 2"/>
          <p:cNvSpPr>
            <a:spLocks noGrp="1"/>
          </p:cNvSpPr>
          <p:nvPr>
            <p:ph idx="1"/>
          </p:nvPr>
        </p:nvSpPr>
        <p:spPr>
          <a:xfrm>
            <a:off x="628650" y="1825625"/>
            <a:ext cx="7886700" cy="4351338"/>
          </a:xfrm>
        </p:spPr>
        <p:txBody>
          <a:bodyPr>
            <a:normAutofit/>
          </a:bodyPr>
          <a:lstStyle/>
          <a:p>
            <a:pPr>
              <a:lnSpc>
                <a:spcPct val="90000"/>
              </a:lnSpc>
            </a:pPr>
            <a:r>
              <a:rPr lang="en-GB" sz="2000" dirty="0"/>
              <a:t>There will be two Parent/Teacher meetings and one written report in June. </a:t>
            </a:r>
            <a:endParaRPr lang="en-GB" sz="2000" dirty="0" smtClean="0"/>
          </a:p>
          <a:p>
            <a:pPr marL="0" indent="0">
              <a:lnSpc>
                <a:spcPct val="90000"/>
              </a:lnSpc>
              <a:buNone/>
            </a:pPr>
            <a:endParaRPr lang="en-GB" sz="2000" dirty="0"/>
          </a:p>
          <a:p>
            <a:pPr>
              <a:lnSpc>
                <a:spcPct val="90000"/>
              </a:lnSpc>
            </a:pPr>
            <a:r>
              <a:rPr lang="en-GB" sz="2000" dirty="0"/>
              <a:t>The first parent teacher meeting will be held in October. (TBC) </a:t>
            </a:r>
            <a:endParaRPr lang="en-GB" sz="2000" dirty="0" smtClean="0"/>
          </a:p>
          <a:p>
            <a:pPr marL="0" indent="0">
              <a:lnSpc>
                <a:spcPct val="90000"/>
              </a:lnSpc>
              <a:buNone/>
            </a:pPr>
            <a:endParaRPr lang="en-GB" sz="2000" dirty="0"/>
          </a:p>
          <a:p>
            <a:pPr>
              <a:lnSpc>
                <a:spcPct val="90000"/>
              </a:lnSpc>
            </a:pPr>
            <a:r>
              <a:rPr lang="en-GB" sz="2000" dirty="0"/>
              <a:t>A second meeting will be held in February</a:t>
            </a:r>
            <a:r>
              <a:rPr lang="en-GB" sz="2000" dirty="0" smtClean="0"/>
              <a:t>.</a:t>
            </a:r>
          </a:p>
          <a:p>
            <a:pPr marL="0" indent="0">
              <a:lnSpc>
                <a:spcPct val="90000"/>
              </a:lnSpc>
              <a:buNone/>
            </a:pPr>
            <a:endParaRPr lang="en-GB" sz="2000" dirty="0" smtClean="0"/>
          </a:p>
          <a:p>
            <a:pPr>
              <a:lnSpc>
                <a:spcPct val="90000"/>
              </a:lnSpc>
            </a:pPr>
            <a:r>
              <a:rPr lang="en-GB" sz="2000" dirty="0" smtClean="0"/>
              <a:t>An information meeting about Transfer Tests for P6 children will be held in January (TBC).</a:t>
            </a:r>
            <a:endParaRPr lang="en-GB" sz="2000" dirty="0"/>
          </a:p>
          <a:p>
            <a:pPr marL="0" indent="0">
              <a:lnSpc>
                <a:spcPct val="90000"/>
              </a:lnSpc>
              <a:buNone/>
            </a:pPr>
            <a:endParaRPr lang="en-GB" sz="2000" dirty="0"/>
          </a:p>
        </p:txBody>
      </p:sp>
    </p:spTree>
    <p:extLst>
      <p:ext uri="{BB962C8B-B14F-4D97-AF65-F5344CB8AC3E}">
        <p14:creationId xmlns:p14="http://schemas.microsoft.com/office/powerpoint/2010/main" val="35142665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718879" y="800392"/>
            <a:ext cx="7698523" cy="1212102"/>
          </a:xfrm>
        </p:spPr>
        <p:txBody>
          <a:bodyPr>
            <a:normAutofit/>
          </a:bodyPr>
          <a:lstStyle/>
          <a:p>
            <a:r>
              <a:rPr lang="en-GB" sz="3500">
                <a:solidFill>
                  <a:srgbClr val="FFFFFF"/>
                </a:solidFill>
              </a:rPr>
              <a:t>Digital Assessments</a:t>
            </a:r>
          </a:p>
        </p:txBody>
      </p:sp>
      <p:sp>
        <p:nvSpPr>
          <p:cNvPr id="3" name="Content Placeholder 2"/>
          <p:cNvSpPr>
            <a:spLocks noGrp="1"/>
          </p:cNvSpPr>
          <p:nvPr>
            <p:ph idx="1"/>
          </p:nvPr>
        </p:nvSpPr>
        <p:spPr>
          <a:xfrm>
            <a:off x="1025718" y="2490436"/>
            <a:ext cx="7281746" cy="3567173"/>
          </a:xfrm>
        </p:spPr>
        <p:txBody>
          <a:bodyPr anchor="ctr">
            <a:normAutofit/>
          </a:bodyPr>
          <a:lstStyle/>
          <a:p>
            <a:pPr marL="0" indent="0">
              <a:buNone/>
            </a:pPr>
            <a:endParaRPr lang="en-GB" sz="2100" dirty="0"/>
          </a:p>
          <a:p>
            <a:r>
              <a:rPr lang="en-GB" sz="2100" dirty="0"/>
              <a:t>A Progress Test in Maths and a Progress Test in English will be taken during April/May.</a:t>
            </a:r>
          </a:p>
          <a:p>
            <a:r>
              <a:rPr lang="en-GB" sz="2100" dirty="0"/>
              <a:t>Encourage your child to participate with </a:t>
            </a:r>
            <a:r>
              <a:rPr lang="en-GB" sz="2100" dirty="0" err="1"/>
              <a:t>Sumdog</a:t>
            </a:r>
            <a:r>
              <a:rPr lang="en-GB" sz="2100" dirty="0"/>
              <a:t> as these skills gained will </a:t>
            </a:r>
            <a:r>
              <a:rPr lang="en-GB" sz="2100"/>
              <a:t>be very helpful </a:t>
            </a:r>
            <a:r>
              <a:rPr lang="en-GB" sz="2100" dirty="0"/>
              <a:t>for your child when completing the PTM.</a:t>
            </a:r>
          </a:p>
          <a:p>
            <a:pPr marL="0" indent="0">
              <a:buNone/>
            </a:pPr>
            <a:r>
              <a:rPr lang="en-GB" sz="2100" dirty="0"/>
              <a:t>  </a:t>
            </a:r>
          </a:p>
          <a:p>
            <a:pPr marL="0" indent="0">
              <a:buNone/>
            </a:pPr>
            <a:endParaRPr lang="en-GB" sz="2100" b="1" dirty="0"/>
          </a:p>
        </p:txBody>
      </p:sp>
    </p:spTree>
    <p:extLst>
      <p:ext uri="{BB962C8B-B14F-4D97-AF65-F5344CB8AC3E}">
        <p14:creationId xmlns:p14="http://schemas.microsoft.com/office/powerpoint/2010/main" val="3857571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718879" y="800392"/>
            <a:ext cx="7698523" cy="1212102"/>
          </a:xfrm>
        </p:spPr>
        <p:txBody>
          <a:bodyPr>
            <a:normAutofit/>
          </a:bodyPr>
          <a:lstStyle/>
          <a:p>
            <a:r>
              <a:rPr lang="en-GB" sz="3500" dirty="0" smtClean="0">
                <a:solidFill>
                  <a:srgbClr val="FFFFFF"/>
                </a:solidFill>
              </a:rPr>
              <a:t>Homework</a:t>
            </a:r>
            <a:endParaRPr lang="en-GB" sz="3500" dirty="0">
              <a:solidFill>
                <a:srgbClr val="FFFFFF"/>
              </a:solidFill>
            </a:endParaRPr>
          </a:p>
        </p:txBody>
      </p:sp>
      <p:sp>
        <p:nvSpPr>
          <p:cNvPr id="3" name="Content Placeholder 2"/>
          <p:cNvSpPr>
            <a:spLocks noGrp="1"/>
          </p:cNvSpPr>
          <p:nvPr>
            <p:ph idx="1"/>
          </p:nvPr>
        </p:nvSpPr>
        <p:spPr>
          <a:xfrm>
            <a:off x="1025718" y="2490436"/>
            <a:ext cx="7281746" cy="3567173"/>
          </a:xfrm>
        </p:spPr>
        <p:txBody>
          <a:bodyPr anchor="ctr">
            <a:normAutofit fontScale="92500" lnSpcReduction="20000"/>
          </a:bodyPr>
          <a:lstStyle/>
          <a:p>
            <a:pPr marL="0" indent="0">
              <a:lnSpc>
                <a:spcPct val="90000"/>
              </a:lnSpc>
              <a:buNone/>
            </a:pPr>
            <a:r>
              <a:rPr lang="en-GB" sz="1600" dirty="0" smtClean="0"/>
              <a:t>The </a:t>
            </a:r>
            <a:r>
              <a:rPr lang="en-GB" sz="1600" dirty="0"/>
              <a:t>children will be asked to complete the following activities:</a:t>
            </a:r>
          </a:p>
          <a:p>
            <a:pPr marL="0" indent="0">
              <a:lnSpc>
                <a:spcPct val="90000"/>
              </a:lnSpc>
              <a:buNone/>
            </a:pPr>
            <a:r>
              <a:rPr lang="en-GB" sz="1600" dirty="0"/>
              <a:t>Learn Spellings</a:t>
            </a:r>
          </a:p>
          <a:p>
            <a:pPr marL="0" indent="0">
              <a:lnSpc>
                <a:spcPct val="90000"/>
              </a:lnSpc>
              <a:buNone/>
            </a:pPr>
            <a:r>
              <a:rPr lang="en-GB" sz="1600" dirty="0"/>
              <a:t>Learn Tables</a:t>
            </a:r>
          </a:p>
          <a:p>
            <a:pPr marL="0" indent="0">
              <a:lnSpc>
                <a:spcPct val="90000"/>
              </a:lnSpc>
              <a:buNone/>
            </a:pPr>
            <a:r>
              <a:rPr lang="en-GB" sz="1600" dirty="0"/>
              <a:t>Learn Numeracy Facts</a:t>
            </a:r>
          </a:p>
          <a:p>
            <a:pPr marL="0" indent="0">
              <a:lnSpc>
                <a:spcPct val="90000"/>
              </a:lnSpc>
              <a:buNone/>
            </a:pPr>
            <a:r>
              <a:rPr lang="en-GB" sz="1600" dirty="0"/>
              <a:t>Learn Literacy Facts</a:t>
            </a:r>
          </a:p>
          <a:p>
            <a:pPr marL="0" indent="0">
              <a:lnSpc>
                <a:spcPct val="90000"/>
              </a:lnSpc>
              <a:buNone/>
            </a:pPr>
            <a:r>
              <a:rPr lang="en-GB" sz="1600" dirty="0"/>
              <a:t>Reading </a:t>
            </a:r>
          </a:p>
          <a:p>
            <a:pPr marL="0" indent="0">
              <a:lnSpc>
                <a:spcPct val="90000"/>
              </a:lnSpc>
              <a:buNone/>
            </a:pPr>
            <a:r>
              <a:rPr lang="en-GB" sz="1600" dirty="0"/>
              <a:t>Written work</a:t>
            </a:r>
          </a:p>
          <a:p>
            <a:pPr marL="0" indent="0">
              <a:lnSpc>
                <a:spcPct val="90000"/>
              </a:lnSpc>
              <a:buNone/>
            </a:pPr>
            <a:r>
              <a:rPr lang="en-GB" sz="1600" dirty="0"/>
              <a:t>Topic work</a:t>
            </a:r>
          </a:p>
          <a:p>
            <a:pPr marL="0" indent="0">
              <a:lnSpc>
                <a:spcPct val="90000"/>
              </a:lnSpc>
              <a:buNone/>
            </a:pPr>
            <a:r>
              <a:rPr lang="en-GB" sz="1600" dirty="0"/>
              <a:t>The work will be given to the children on the Monday and I would ask that it is only returned in the plastic wallet on the Thursday.  </a:t>
            </a:r>
          </a:p>
          <a:p>
            <a:pPr marL="0" indent="0">
              <a:lnSpc>
                <a:spcPct val="90000"/>
              </a:lnSpc>
              <a:buNone/>
            </a:pPr>
            <a:r>
              <a:rPr lang="en-GB" sz="1600" dirty="0"/>
              <a:t>Please encourage your child to have a snack and drink before they begin homework. They should have a quiet place to complete homework with limited distractions. Parents are expected to look at their child’s work and raise any concerns with learning with the class teacher. </a:t>
            </a:r>
            <a:endParaRPr lang="en-GB" sz="1600" dirty="0" smtClean="0"/>
          </a:p>
          <a:p>
            <a:pPr marL="0" indent="0">
              <a:lnSpc>
                <a:spcPct val="90000"/>
              </a:lnSpc>
              <a:buNone/>
            </a:pPr>
            <a:r>
              <a:rPr lang="en-GB" sz="1600" dirty="0" smtClean="0"/>
              <a:t>There will be no written homework for the first couple of weeks to ease children back to school after a long break.</a:t>
            </a:r>
            <a:endParaRPr lang="en-GB" sz="1600" dirty="0"/>
          </a:p>
          <a:p>
            <a:pPr marL="0" indent="0">
              <a:lnSpc>
                <a:spcPct val="90000"/>
              </a:lnSpc>
              <a:buNone/>
            </a:pPr>
            <a:r>
              <a:rPr lang="en-GB" sz="1600" b="1" dirty="0"/>
              <a:t>The Homework Policy is available on the school website.</a:t>
            </a:r>
          </a:p>
          <a:p>
            <a:pPr>
              <a:lnSpc>
                <a:spcPct val="90000"/>
              </a:lnSpc>
            </a:pPr>
            <a:endParaRPr lang="en-GB" sz="1600" dirty="0"/>
          </a:p>
        </p:txBody>
      </p:sp>
    </p:spTree>
    <p:extLst>
      <p:ext uri="{BB962C8B-B14F-4D97-AF65-F5344CB8AC3E}">
        <p14:creationId xmlns:p14="http://schemas.microsoft.com/office/powerpoint/2010/main" val="2352638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815173" y="542021"/>
            <a:ext cx="7698523" cy="1212102"/>
          </a:xfrm>
        </p:spPr>
        <p:txBody>
          <a:bodyPr>
            <a:normAutofit/>
          </a:bodyPr>
          <a:lstStyle/>
          <a:p>
            <a:r>
              <a:rPr lang="en-GB" sz="3500" b="1" u="sng" dirty="0">
                <a:solidFill>
                  <a:srgbClr val="FFFFFF"/>
                </a:solidFill>
              </a:rPr>
              <a:t>The New School Day </a:t>
            </a:r>
          </a:p>
        </p:txBody>
      </p:sp>
      <p:sp>
        <p:nvSpPr>
          <p:cNvPr id="3" name="Content Placeholder 2"/>
          <p:cNvSpPr>
            <a:spLocks noGrp="1"/>
          </p:cNvSpPr>
          <p:nvPr>
            <p:ph idx="1"/>
          </p:nvPr>
        </p:nvSpPr>
        <p:spPr>
          <a:xfrm>
            <a:off x="1025718" y="2490436"/>
            <a:ext cx="7281746" cy="4250932"/>
          </a:xfrm>
        </p:spPr>
        <p:txBody>
          <a:bodyPr anchor="ctr">
            <a:normAutofit fontScale="85000" lnSpcReduction="20000"/>
          </a:bodyPr>
          <a:lstStyle/>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r>
              <a:rPr lang="en-GB" sz="1900" dirty="0"/>
              <a:t>For health and safety we will be operating a staggered drop off/pick up routine. The</a:t>
            </a:r>
          </a:p>
          <a:p>
            <a:pPr marL="0" indent="0">
              <a:lnSpc>
                <a:spcPct val="90000"/>
              </a:lnSpc>
              <a:buNone/>
            </a:pPr>
            <a:r>
              <a:rPr lang="en-GB" sz="1900" dirty="0"/>
              <a:t>Visual drop off/pick up plan </a:t>
            </a:r>
            <a:r>
              <a:rPr lang="en-GB" sz="1900" dirty="0" smtClean="0"/>
              <a:t>is available on the school website.</a:t>
            </a:r>
            <a:endParaRPr lang="en-GB" sz="1900" dirty="0"/>
          </a:p>
          <a:p>
            <a:pPr marL="0" indent="0">
              <a:lnSpc>
                <a:spcPct val="90000"/>
              </a:lnSpc>
              <a:buNone/>
            </a:pPr>
            <a:endParaRPr lang="en-GB" sz="1900" dirty="0"/>
          </a:p>
          <a:p>
            <a:pPr marL="0" indent="0">
              <a:lnSpc>
                <a:spcPct val="90000"/>
              </a:lnSpc>
              <a:buNone/>
            </a:pPr>
            <a:r>
              <a:rPr lang="en-GB" sz="1900" dirty="0"/>
              <a:t>Our current plan is to phase the children back into school. </a:t>
            </a:r>
            <a:r>
              <a:rPr lang="en-GB" sz="1900" dirty="0" smtClean="0"/>
              <a:t>Phase 1 will involve </a:t>
            </a:r>
            <a:r>
              <a:rPr lang="en-GB" sz="1900" dirty="0" smtClean="0"/>
              <a:t>P5/6 coming back to school on Wednesday 26</a:t>
            </a:r>
            <a:r>
              <a:rPr lang="en-GB" sz="1900" baseline="30000" dirty="0" smtClean="0"/>
              <a:t>th</a:t>
            </a:r>
            <a:r>
              <a:rPr lang="en-GB" sz="1900" dirty="0" smtClean="0"/>
              <a:t> August from 8:30am – 12 noon. Phase 2 from the week beginning Monday 31</a:t>
            </a:r>
            <a:r>
              <a:rPr lang="en-GB" sz="1900" baseline="30000" dirty="0" smtClean="0"/>
              <a:t>st</a:t>
            </a:r>
            <a:r>
              <a:rPr lang="en-GB" sz="1900" dirty="0" smtClean="0"/>
              <a:t> August, P5/6 will start school at 8:30 am and finish at 2:05pm.</a:t>
            </a:r>
            <a:endParaRPr lang="en-GB" sz="1900" dirty="0"/>
          </a:p>
          <a:p>
            <a:pPr marL="0" indent="0">
              <a:lnSpc>
                <a:spcPct val="90000"/>
              </a:lnSpc>
              <a:buNone/>
            </a:pPr>
            <a:endParaRPr lang="en-GB" sz="1900" dirty="0"/>
          </a:p>
          <a:p>
            <a:pPr marL="0" indent="0">
              <a:lnSpc>
                <a:spcPct val="90000"/>
              </a:lnSpc>
              <a:buNone/>
            </a:pPr>
            <a:r>
              <a:rPr lang="en-GB" sz="1900" dirty="0"/>
              <a:t>Please remember to park appropriately outside school leaving the entrance gate clear.</a:t>
            </a:r>
          </a:p>
          <a:p>
            <a:pPr marL="0" indent="0">
              <a:lnSpc>
                <a:spcPct val="90000"/>
              </a:lnSpc>
              <a:buNone/>
            </a:pPr>
            <a:endParaRPr lang="en-GB" sz="1900" dirty="0"/>
          </a:p>
          <a:p>
            <a:pPr marL="0" indent="0">
              <a:lnSpc>
                <a:spcPct val="90000"/>
              </a:lnSpc>
              <a:buNone/>
            </a:pPr>
            <a:r>
              <a:rPr lang="en-GB" sz="1900" dirty="0"/>
              <a:t>Children will be dismissed from the front door following the Visual drop off/pick up plan.  An adult must follow the plan and wait beside a painted stone</a:t>
            </a:r>
            <a:r>
              <a:rPr lang="en-GB" sz="1900" dirty="0" smtClean="0"/>
              <a:t>. The class </a:t>
            </a:r>
            <a:r>
              <a:rPr lang="en-GB" sz="1900" dirty="0"/>
              <a:t>teacher will send out your child from the front door when you are in the waiting zone. If you have arranged for another parent or adult to collect your child then please let me know.</a:t>
            </a:r>
          </a:p>
          <a:p>
            <a:pPr marL="0" indent="0">
              <a:lnSpc>
                <a:spcPct val="90000"/>
              </a:lnSpc>
              <a:buNone/>
            </a:pPr>
            <a:endParaRPr lang="en-GB" sz="1900" dirty="0"/>
          </a:p>
          <a:p>
            <a:pPr marL="0" indent="0">
              <a:lnSpc>
                <a:spcPct val="90000"/>
              </a:lnSpc>
              <a:buNone/>
            </a:pPr>
            <a:r>
              <a:rPr lang="en-GB" sz="1900" dirty="0"/>
              <a:t> </a:t>
            </a:r>
          </a:p>
          <a:p>
            <a:pPr marL="0" indent="0">
              <a:lnSpc>
                <a:spcPct val="90000"/>
              </a:lnSpc>
              <a:buNone/>
            </a:pPr>
            <a:endParaRPr lang="en-GB" sz="17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p:txBody>
      </p:sp>
    </p:spTree>
    <p:extLst>
      <p:ext uri="{BB962C8B-B14F-4D97-AF65-F5344CB8AC3E}">
        <p14:creationId xmlns:p14="http://schemas.microsoft.com/office/powerpoint/2010/main" val="25742760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0" name="Rectangle 31">
            <a:extLst>
              <a:ext uri="{FF2B5EF4-FFF2-40B4-BE49-F238E27FC236}">
                <a16:creationId xmlns:a16="http://schemas.microsoft.com/office/drawing/2014/main" id="{427D15F9-FBA9-45B6-A1EE-7E26109074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33">
            <a:extLst>
              <a:ext uri="{FF2B5EF4-FFF2-40B4-BE49-F238E27FC236}">
                <a16:creationId xmlns:a16="http://schemas.microsoft.com/office/drawing/2014/main" id="{549D845D-9A57-49AC-9523-BB0D6DA6FEC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7282" y="635715"/>
            <a:ext cx="8356656" cy="2482136"/>
            <a:chOff x="409710" y="635715"/>
            <a:chExt cx="11142208" cy="2482136"/>
          </a:xfrm>
        </p:grpSpPr>
        <p:sp>
          <p:nvSpPr>
            <p:cNvPr id="35" name="Freeform 44">
              <a:extLst>
                <a:ext uri="{FF2B5EF4-FFF2-40B4-BE49-F238E27FC236}">
                  <a16:creationId xmlns:a16="http://schemas.microsoft.com/office/drawing/2014/main" id="{3348EFE1-9D21-4DC0-8EC9-C8876706132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45">
              <a:extLst>
                <a:ext uri="{FF2B5EF4-FFF2-40B4-BE49-F238E27FC236}">
                  <a16:creationId xmlns:a16="http://schemas.microsoft.com/office/drawing/2014/main" id="{D9CD0CF4-76F6-470E-A8EF-DD74FC196CA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46">
              <a:extLst>
                <a:ext uri="{FF2B5EF4-FFF2-40B4-BE49-F238E27FC236}">
                  <a16:creationId xmlns:a16="http://schemas.microsoft.com/office/drawing/2014/main" id="{71645EB6-7E0C-491E-9A5B-C25E80A64AF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47">
              <a:extLst>
                <a:ext uri="{FF2B5EF4-FFF2-40B4-BE49-F238E27FC236}">
                  <a16:creationId xmlns:a16="http://schemas.microsoft.com/office/drawing/2014/main" id="{D20E5CAC-62A4-48E1-9F9F-1F817668311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Rectangle 38">
              <a:extLst>
                <a:ext uri="{FF2B5EF4-FFF2-40B4-BE49-F238E27FC236}">
                  <a16:creationId xmlns:a16="http://schemas.microsoft.com/office/drawing/2014/main" id="{053A11D2-F06B-447E-96A7-27A21A8FA645}"/>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785460" y="759805"/>
            <a:ext cx="7729890" cy="1325563"/>
          </a:xfrm>
        </p:spPr>
        <p:txBody>
          <a:bodyPr>
            <a:normAutofit/>
          </a:bodyPr>
          <a:lstStyle/>
          <a:p>
            <a:r>
              <a:rPr lang="en-GB" sz="3500">
                <a:solidFill>
                  <a:srgbClr val="FFFFFF"/>
                </a:solidFill>
              </a:rPr>
              <a:t>PTFA</a:t>
            </a:r>
          </a:p>
        </p:txBody>
      </p:sp>
      <p:pic>
        <p:nvPicPr>
          <p:cNvPr id="7" name="Graphic 6" descr="Meeting">
            <a:extLst>
              <a:ext uri="{FF2B5EF4-FFF2-40B4-BE49-F238E27FC236}">
                <a16:creationId xmlns:a16="http://schemas.microsoft.com/office/drawing/2014/main" id="{A66AE2DE-EFB3-45E5-A813-423C1DFFB9F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068676" y="3070395"/>
            <a:ext cx="2407334" cy="2407334"/>
          </a:xfrm>
          <a:prstGeom prst="rect">
            <a:avLst/>
          </a:prstGeom>
        </p:spPr>
      </p:pic>
      <p:sp>
        <p:nvSpPr>
          <p:cNvPr id="3" name="Content Placeholder 2"/>
          <p:cNvSpPr>
            <a:spLocks noGrp="1"/>
          </p:cNvSpPr>
          <p:nvPr>
            <p:ph idx="1"/>
          </p:nvPr>
        </p:nvSpPr>
        <p:spPr>
          <a:xfrm>
            <a:off x="3971676" y="2494450"/>
            <a:ext cx="4344740" cy="3563159"/>
          </a:xfrm>
        </p:spPr>
        <p:txBody>
          <a:bodyPr>
            <a:normAutofit/>
          </a:bodyPr>
          <a:lstStyle/>
          <a:p>
            <a:pPr marL="0" indent="0">
              <a:lnSpc>
                <a:spcPct val="90000"/>
              </a:lnSpc>
              <a:buNone/>
            </a:pPr>
            <a:r>
              <a:rPr lang="en-GB" sz="2000" dirty="0"/>
              <a:t>The PTFA is made up of Parents and Mrs Bowers is the Teacher Representative. They organise different events throughout the year to help support our children. If you are interested in joining the PTFA then send me an email and I will pass your contact details on to them:   </a:t>
            </a:r>
            <a:r>
              <a:rPr lang="en-GB" sz="2000" dirty="0" smtClean="0">
                <a:hlinkClick r:id="rId4"/>
              </a:rPr>
              <a:t>gstewart525@c2kni.net</a:t>
            </a:r>
            <a:r>
              <a:rPr lang="en-GB" sz="2000" dirty="0" smtClean="0"/>
              <a:t> </a:t>
            </a:r>
            <a:endParaRPr lang="en-GB" sz="2000" dirty="0"/>
          </a:p>
          <a:p>
            <a:pPr marL="0" indent="0">
              <a:lnSpc>
                <a:spcPct val="90000"/>
              </a:lnSpc>
              <a:buNone/>
            </a:pPr>
            <a:endParaRPr lang="en-GB" sz="2000" dirty="0"/>
          </a:p>
          <a:p>
            <a:pPr>
              <a:lnSpc>
                <a:spcPct val="90000"/>
              </a:lnSpc>
            </a:pPr>
            <a:endParaRPr lang="en-GB" sz="2000" dirty="0"/>
          </a:p>
          <a:p>
            <a:pPr>
              <a:lnSpc>
                <a:spcPct val="90000"/>
              </a:lnSpc>
            </a:pPr>
            <a:endParaRPr lang="en-GB" sz="1200" dirty="0"/>
          </a:p>
        </p:txBody>
      </p:sp>
    </p:spTree>
    <p:extLst>
      <p:ext uri="{BB962C8B-B14F-4D97-AF65-F5344CB8AC3E}">
        <p14:creationId xmlns:p14="http://schemas.microsoft.com/office/powerpoint/2010/main" val="1021169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0" name="Rectangle 31">
            <a:extLst>
              <a:ext uri="{FF2B5EF4-FFF2-40B4-BE49-F238E27FC236}">
                <a16:creationId xmlns:a16="http://schemas.microsoft.com/office/drawing/2014/main" id="{427D15F9-FBA9-45B6-A1EE-7E26109074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33">
            <a:extLst>
              <a:ext uri="{FF2B5EF4-FFF2-40B4-BE49-F238E27FC236}">
                <a16:creationId xmlns:a16="http://schemas.microsoft.com/office/drawing/2014/main" id="{549D845D-9A57-49AC-9523-BB0D6DA6FEC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7282" y="635715"/>
            <a:ext cx="8356656" cy="2482136"/>
            <a:chOff x="409710" y="635715"/>
            <a:chExt cx="11142208" cy="2482136"/>
          </a:xfrm>
        </p:grpSpPr>
        <p:sp>
          <p:nvSpPr>
            <p:cNvPr id="35" name="Freeform 44">
              <a:extLst>
                <a:ext uri="{FF2B5EF4-FFF2-40B4-BE49-F238E27FC236}">
                  <a16:creationId xmlns:a16="http://schemas.microsoft.com/office/drawing/2014/main" id="{3348EFE1-9D21-4DC0-8EC9-C8876706132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45">
              <a:extLst>
                <a:ext uri="{FF2B5EF4-FFF2-40B4-BE49-F238E27FC236}">
                  <a16:creationId xmlns:a16="http://schemas.microsoft.com/office/drawing/2014/main" id="{D9CD0CF4-76F6-470E-A8EF-DD74FC196CA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46">
              <a:extLst>
                <a:ext uri="{FF2B5EF4-FFF2-40B4-BE49-F238E27FC236}">
                  <a16:creationId xmlns:a16="http://schemas.microsoft.com/office/drawing/2014/main" id="{71645EB6-7E0C-491E-9A5B-C25E80A64AF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47">
              <a:extLst>
                <a:ext uri="{FF2B5EF4-FFF2-40B4-BE49-F238E27FC236}">
                  <a16:creationId xmlns:a16="http://schemas.microsoft.com/office/drawing/2014/main" id="{D20E5CAC-62A4-48E1-9F9F-1F817668311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Rectangle 38">
              <a:extLst>
                <a:ext uri="{FF2B5EF4-FFF2-40B4-BE49-F238E27FC236}">
                  <a16:creationId xmlns:a16="http://schemas.microsoft.com/office/drawing/2014/main" id="{053A11D2-F06B-447E-96A7-27A21A8FA645}"/>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785460" y="759805"/>
            <a:ext cx="7729890" cy="1325563"/>
          </a:xfrm>
        </p:spPr>
        <p:txBody>
          <a:bodyPr>
            <a:normAutofit/>
          </a:bodyPr>
          <a:lstStyle/>
          <a:p>
            <a:r>
              <a:rPr lang="en-GB" sz="3500" dirty="0" smtClean="0">
                <a:solidFill>
                  <a:srgbClr val="FFFFFF"/>
                </a:solidFill>
              </a:rPr>
              <a:t>Stay in touch</a:t>
            </a:r>
            <a:endParaRPr lang="en-GB" sz="3500" dirty="0">
              <a:solidFill>
                <a:srgbClr val="FFFFFF"/>
              </a:solidFill>
            </a:endParaRPr>
          </a:p>
        </p:txBody>
      </p:sp>
      <p:sp>
        <p:nvSpPr>
          <p:cNvPr id="3" name="Content Placeholder 2"/>
          <p:cNvSpPr>
            <a:spLocks noGrp="1"/>
          </p:cNvSpPr>
          <p:nvPr>
            <p:ph idx="1"/>
          </p:nvPr>
        </p:nvSpPr>
        <p:spPr>
          <a:xfrm>
            <a:off x="3971676" y="2494450"/>
            <a:ext cx="4344740" cy="4174910"/>
          </a:xfrm>
        </p:spPr>
        <p:txBody>
          <a:bodyPr>
            <a:normAutofit lnSpcReduction="10000"/>
          </a:bodyPr>
          <a:lstStyle/>
          <a:p>
            <a:pPr marL="0" indent="0">
              <a:lnSpc>
                <a:spcPct val="90000"/>
              </a:lnSpc>
              <a:buNone/>
            </a:pPr>
            <a:r>
              <a:rPr lang="en-GB" sz="2000" dirty="0" smtClean="0"/>
              <a:t>I hope that your children had a good rest over the break. It has been a very disruptive time for everyone and I’m sure that while many children will be excited to get back to school, some will also feel anxious. </a:t>
            </a:r>
          </a:p>
          <a:p>
            <a:pPr marL="0" indent="0">
              <a:lnSpc>
                <a:spcPct val="90000"/>
              </a:lnSpc>
              <a:buNone/>
            </a:pPr>
            <a:r>
              <a:rPr lang="en-GB" sz="2000" dirty="0" smtClean="0"/>
              <a:t>The school day will be different but I will do everything that I can to help make the restart as easy as possible for your child. </a:t>
            </a:r>
            <a:endParaRPr lang="en-GB" sz="2000" dirty="0"/>
          </a:p>
          <a:p>
            <a:pPr marL="0" indent="0">
              <a:lnSpc>
                <a:spcPct val="90000"/>
              </a:lnSpc>
              <a:buNone/>
            </a:pPr>
            <a:r>
              <a:rPr lang="en-GB" sz="2000" dirty="0" smtClean="0"/>
              <a:t>If you have any concerns or anything you would like to raise, please feel free to get in touch.</a:t>
            </a:r>
          </a:p>
          <a:p>
            <a:pPr marL="0" indent="0">
              <a:lnSpc>
                <a:spcPct val="90000"/>
              </a:lnSpc>
              <a:buNone/>
            </a:pPr>
            <a:r>
              <a:rPr lang="en-GB" sz="2000" dirty="0" smtClean="0"/>
              <a:t>Thank you for taking the time to go through this presentation.</a:t>
            </a:r>
            <a:endParaRPr lang="en-GB" sz="2000" dirty="0"/>
          </a:p>
          <a:p>
            <a:pPr marL="0" indent="0">
              <a:lnSpc>
                <a:spcPct val="90000"/>
              </a:lnSpc>
              <a:buNone/>
            </a:pPr>
            <a:endParaRPr lang="en-GB" sz="2000" dirty="0"/>
          </a:p>
          <a:p>
            <a:pPr>
              <a:lnSpc>
                <a:spcPct val="90000"/>
              </a:lnSpc>
            </a:pPr>
            <a:endParaRPr lang="en-GB" sz="2000" dirty="0"/>
          </a:p>
          <a:p>
            <a:pPr>
              <a:lnSpc>
                <a:spcPct val="90000"/>
              </a:lnSpc>
            </a:pPr>
            <a:endParaRPr lang="en-GB" sz="1200" dirty="0"/>
          </a:p>
        </p:txBody>
      </p:sp>
      <p:pic>
        <p:nvPicPr>
          <p:cNvPr id="1026" name="Picture 2" descr="Child running silhouette - Transparent PNG &amp; SVG vector fi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522" y="2671367"/>
            <a:ext cx="3706154" cy="37061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8675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b="1" u="sng" dirty="0">
                <a:solidFill>
                  <a:schemeClr val="tx2"/>
                </a:solidFill>
              </a:rPr>
              <a:t>School Uniform </a:t>
            </a:r>
          </a:p>
        </p:txBody>
      </p:sp>
      <p:sp>
        <p:nvSpPr>
          <p:cNvPr id="3" name="Content Placeholder 2"/>
          <p:cNvSpPr>
            <a:spLocks noGrp="1"/>
          </p:cNvSpPr>
          <p:nvPr>
            <p:ph idx="1"/>
          </p:nvPr>
        </p:nvSpPr>
        <p:spPr>
          <a:xfrm>
            <a:off x="2020888" y="980728"/>
            <a:ext cx="4968552" cy="4525963"/>
          </a:xfrm>
        </p:spPr>
        <p:txBody>
          <a:bodyPr>
            <a:normAutofit/>
          </a:bodyPr>
          <a:lstStyle/>
          <a:p>
            <a:pPr marL="0" indent="0" algn="ctr">
              <a:buNone/>
            </a:pPr>
            <a:r>
              <a:rPr lang="en-GB" sz="2800" b="1" u="sng" dirty="0"/>
              <a:t>Girls</a:t>
            </a:r>
          </a:p>
          <a:p>
            <a:pPr marL="0" indent="0" algn="ctr">
              <a:buNone/>
            </a:pPr>
            <a:r>
              <a:rPr lang="en-GB" sz="2400" dirty="0"/>
              <a:t>Grey skirt                        </a:t>
            </a:r>
          </a:p>
          <a:p>
            <a:pPr marL="0" indent="0" algn="ctr">
              <a:buNone/>
            </a:pPr>
            <a:r>
              <a:rPr lang="en-GB" sz="2400" dirty="0"/>
              <a:t>White polo shirt with school logo                     </a:t>
            </a:r>
          </a:p>
          <a:p>
            <a:pPr marL="0" indent="0" algn="ctr">
              <a:buNone/>
            </a:pPr>
            <a:r>
              <a:rPr lang="en-GB" sz="2400" dirty="0"/>
              <a:t>Red sweatshirt with school logo</a:t>
            </a:r>
          </a:p>
          <a:p>
            <a:pPr marL="0" indent="0" algn="ctr">
              <a:buNone/>
            </a:pPr>
            <a:r>
              <a:rPr lang="en-GB" sz="2400" dirty="0"/>
              <a:t>Red/white check dress (summer)   </a:t>
            </a:r>
          </a:p>
          <a:p>
            <a:pPr marL="0" indent="0" algn="ctr">
              <a:buNone/>
            </a:pPr>
            <a:r>
              <a:rPr lang="en-GB" sz="2400" dirty="0"/>
              <a:t>Black shoes </a:t>
            </a:r>
          </a:p>
          <a:p>
            <a:pPr marL="0" indent="0">
              <a:buNone/>
            </a:pPr>
            <a:endParaRPr lang="en-GB" sz="2400" dirty="0"/>
          </a:p>
          <a:p>
            <a:endParaRPr lang="en-GB" sz="2400" dirty="0"/>
          </a:p>
        </p:txBody>
      </p:sp>
      <p:sp>
        <p:nvSpPr>
          <p:cNvPr id="4" name="Content Placeholder 2"/>
          <p:cNvSpPr txBox="1">
            <a:spLocks/>
          </p:cNvSpPr>
          <p:nvPr/>
        </p:nvSpPr>
        <p:spPr>
          <a:xfrm>
            <a:off x="1835696" y="3933056"/>
            <a:ext cx="5338936"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GB" sz="2800" b="1" u="sng"/>
              <a:t>Boys</a:t>
            </a:r>
          </a:p>
          <a:p>
            <a:pPr marL="0" indent="0" algn="ctr">
              <a:buFont typeface="Arial" pitchFamily="34" charset="0"/>
              <a:buNone/>
            </a:pPr>
            <a:r>
              <a:rPr lang="en-GB" sz="2400"/>
              <a:t>Grey trousers</a:t>
            </a:r>
          </a:p>
          <a:p>
            <a:pPr marL="0" indent="0" algn="ctr">
              <a:buFont typeface="Arial" pitchFamily="34" charset="0"/>
              <a:buNone/>
            </a:pPr>
            <a:r>
              <a:rPr lang="en-GB" sz="2400"/>
              <a:t>White polo shirt with school logo</a:t>
            </a:r>
          </a:p>
          <a:p>
            <a:pPr marL="0" indent="0" algn="ctr">
              <a:buFont typeface="Arial" pitchFamily="34" charset="0"/>
              <a:buNone/>
            </a:pPr>
            <a:r>
              <a:rPr lang="en-GB" sz="2400"/>
              <a:t>Red sweatshirt with school logo</a:t>
            </a:r>
          </a:p>
          <a:p>
            <a:pPr marL="0" indent="0" algn="ctr">
              <a:buFont typeface="Arial" pitchFamily="34" charset="0"/>
              <a:buNone/>
            </a:pPr>
            <a:r>
              <a:rPr lang="en-GB" sz="2400"/>
              <a:t>Grey shorts (summer) </a:t>
            </a:r>
          </a:p>
          <a:p>
            <a:pPr marL="0" indent="0" algn="ctr">
              <a:buFont typeface="Arial" pitchFamily="34" charset="0"/>
              <a:buNone/>
            </a:pPr>
            <a:r>
              <a:rPr lang="en-GB" sz="2400"/>
              <a:t>Black shoes </a:t>
            </a:r>
          </a:p>
          <a:p>
            <a:pPr marL="0" indent="0">
              <a:buFont typeface="Arial" pitchFamily="34" charset="0"/>
              <a:buNone/>
            </a:pPr>
            <a:endParaRPr lang="en-GB"/>
          </a:p>
          <a:p>
            <a:endParaRPr lang="en-GB" dirty="0"/>
          </a:p>
        </p:txBody>
      </p:sp>
    </p:spTree>
    <p:extLst>
      <p:ext uri="{BB962C8B-B14F-4D97-AF65-F5344CB8AC3E}">
        <p14:creationId xmlns:p14="http://schemas.microsoft.com/office/powerpoint/2010/main" val="3535527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CD5D3CE8-6534-4899-B698-BB3C6848EC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6C313485-7BF2-43EA-9239-5BAA3034392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7282" y="635715"/>
            <a:ext cx="8356656" cy="2482136"/>
            <a:chOff x="409710" y="635715"/>
            <a:chExt cx="11142208" cy="2482136"/>
          </a:xfrm>
        </p:grpSpPr>
        <p:sp>
          <p:nvSpPr>
            <p:cNvPr id="17" name="Freeform 44">
              <a:extLst>
                <a:ext uri="{FF2B5EF4-FFF2-40B4-BE49-F238E27FC236}">
                  <a16:creationId xmlns:a16="http://schemas.microsoft.com/office/drawing/2014/main" id="{DECC8AEA-4B25-44FA-B040-C34B0FEBB64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5">
              <a:extLst>
                <a:ext uri="{FF2B5EF4-FFF2-40B4-BE49-F238E27FC236}">
                  <a16:creationId xmlns:a16="http://schemas.microsoft.com/office/drawing/2014/main" id="{88C5D63D-E29B-48C0-9453-20000B702B5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6">
              <a:extLst>
                <a:ext uri="{FF2B5EF4-FFF2-40B4-BE49-F238E27FC236}">
                  <a16:creationId xmlns:a16="http://schemas.microsoft.com/office/drawing/2014/main" id="{48D22C82-28FA-4F3A-8B17-C11CC2EBA6B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7">
              <a:extLst>
                <a:ext uri="{FF2B5EF4-FFF2-40B4-BE49-F238E27FC236}">
                  <a16:creationId xmlns:a16="http://schemas.microsoft.com/office/drawing/2014/main" id="{F037018E-FAF9-46CE-A969-6BC7426A638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CA86A11D-8AB8-4EEA-B839-065E3408129A}"/>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785460" y="759805"/>
            <a:ext cx="7729890" cy="1325563"/>
          </a:xfrm>
        </p:spPr>
        <p:txBody>
          <a:bodyPr>
            <a:normAutofit/>
          </a:bodyPr>
          <a:lstStyle/>
          <a:p>
            <a:r>
              <a:rPr lang="en-GB" sz="3500" b="1" u="sng">
                <a:solidFill>
                  <a:srgbClr val="FFFFFF"/>
                </a:solidFill>
              </a:rPr>
              <a:t>Break and Lunch</a:t>
            </a:r>
          </a:p>
        </p:txBody>
      </p:sp>
      <p:sp>
        <p:nvSpPr>
          <p:cNvPr id="3" name="Content Placeholder 2"/>
          <p:cNvSpPr>
            <a:spLocks noGrp="1"/>
          </p:cNvSpPr>
          <p:nvPr>
            <p:ph idx="1"/>
          </p:nvPr>
        </p:nvSpPr>
        <p:spPr>
          <a:xfrm>
            <a:off x="1068677" y="2494450"/>
            <a:ext cx="6311628" cy="3563159"/>
          </a:xfrm>
        </p:spPr>
        <p:txBody>
          <a:bodyPr>
            <a:normAutofit fontScale="92500" lnSpcReduction="20000"/>
          </a:bodyPr>
          <a:lstStyle/>
          <a:p>
            <a:pPr marL="0" indent="0">
              <a:lnSpc>
                <a:spcPct val="90000"/>
              </a:lnSpc>
              <a:buNone/>
            </a:pPr>
            <a:r>
              <a:rPr lang="en-GB" sz="1600" b="1" dirty="0"/>
              <a:t>Break Time </a:t>
            </a:r>
          </a:p>
          <a:p>
            <a:pPr marL="0" indent="0">
              <a:lnSpc>
                <a:spcPct val="90000"/>
              </a:lnSpc>
              <a:buNone/>
            </a:pPr>
            <a:r>
              <a:rPr lang="en-GB" sz="1600" dirty="0"/>
              <a:t>Children are encouraged to eat a healthy break in class, Monday to Thursday. Friday is the one day in the week where they can enjoy a </a:t>
            </a:r>
            <a:r>
              <a:rPr lang="en-GB" sz="1600" b="1" dirty="0"/>
              <a:t>small</a:t>
            </a:r>
            <a:r>
              <a:rPr lang="en-GB" sz="1600" dirty="0"/>
              <a:t> treat.   </a:t>
            </a:r>
          </a:p>
          <a:p>
            <a:pPr marL="0" indent="0">
              <a:lnSpc>
                <a:spcPct val="90000"/>
              </a:lnSpc>
              <a:buNone/>
            </a:pPr>
            <a:endParaRPr lang="en-GB" sz="1600" dirty="0"/>
          </a:p>
          <a:p>
            <a:pPr marL="0" indent="0">
              <a:lnSpc>
                <a:spcPct val="90000"/>
              </a:lnSpc>
              <a:buNone/>
            </a:pPr>
            <a:r>
              <a:rPr lang="en-GB" sz="1600" b="1" dirty="0"/>
              <a:t>Lunch Time</a:t>
            </a:r>
          </a:p>
          <a:p>
            <a:pPr marL="0" indent="0">
              <a:lnSpc>
                <a:spcPct val="90000"/>
              </a:lnSpc>
              <a:buNone/>
            </a:pPr>
            <a:r>
              <a:rPr lang="en-GB" sz="1600" dirty="0"/>
              <a:t>At present the children will only be able to eat their packed lunch in their class bubble within their classroom. School Dinners will be providing a sandwich, piece of fruit and a drink from Tuesday 1</a:t>
            </a:r>
            <a:r>
              <a:rPr lang="en-GB" sz="1600" baseline="30000" dirty="0"/>
              <a:t>st</a:t>
            </a:r>
            <a:r>
              <a:rPr lang="en-GB" sz="1600" dirty="0"/>
              <a:t> September and this can be ordered through the School Money set up. All orders for the week ahead </a:t>
            </a:r>
            <a:r>
              <a:rPr lang="en-GB" sz="1600" dirty="0" smtClean="0"/>
              <a:t>are to </a:t>
            </a:r>
            <a:r>
              <a:rPr lang="en-GB" sz="1600" dirty="0"/>
              <a:t>be completed on the Friday before the next week through School Money.  Information regarding the School Money set up will be communicated to you in August.</a:t>
            </a:r>
          </a:p>
          <a:p>
            <a:pPr marL="0" indent="0">
              <a:lnSpc>
                <a:spcPct val="90000"/>
              </a:lnSpc>
              <a:buNone/>
            </a:pPr>
            <a:r>
              <a:rPr lang="en-GB" sz="1600" dirty="0" smtClean="0"/>
              <a:t>12:35 </a:t>
            </a:r>
            <a:r>
              <a:rPr lang="en-GB" sz="1600" dirty="0"/>
              <a:t>– 1:00pm Eat in the </a:t>
            </a:r>
            <a:r>
              <a:rPr lang="en-GB" sz="1600" dirty="0" smtClean="0"/>
              <a:t>classroom &amp; toilet break</a:t>
            </a:r>
            <a:endParaRPr lang="en-GB" sz="1600" dirty="0"/>
          </a:p>
          <a:p>
            <a:pPr marL="0" indent="0">
              <a:lnSpc>
                <a:spcPct val="90000"/>
              </a:lnSpc>
              <a:buNone/>
            </a:pPr>
            <a:r>
              <a:rPr lang="en-GB" sz="1600" dirty="0"/>
              <a:t>1:00pm – 1:30pm Outside Play.</a:t>
            </a:r>
          </a:p>
          <a:p>
            <a:pPr marL="0" indent="0">
              <a:lnSpc>
                <a:spcPct val="90000"/>
              </a:lnSpc>
              <a:buNone/>
            </a:pPr>
            <a:endParaRPr lang="en-GB" sz="1600" dirty="0"/>
          </a:p>
          <a:p>
            <a:pPr marL="0" indent="0">
              <a:lnSpc>
                <a:spcPct val="90000"/>
              </a:lnSpc>
              <a:buNone/>
            </a:pPr>
            <a:r>
              <a:rPr lang="en-GB" sz="1600" b="1" dirty="0">
                <a:solidFill>
                  <a:srgbClr val="FF0000"/>
                </a:solidFill>
              </a:rPr>
              <a:t>We are a nut free </a:t>
            </a:r>
            <a:r>
              <a:rPr lang="en-GB" sz="1600" b="1" dirty="0" smtClean="0">
                <a:solidFill>
                  <a:srgbClr val="FF0000"/>
                </a:solidFill>
              </a:rPr>
              <a:t>school and have children in the class with severe nut allergies. Please </a:t>
            </a:r>
            <a:r>
              <a:rPr lang="en-GB" sz="1600" b="1" dirty="0">
                <a:solidFill>
                  <a:srgbClr val="FF0000"/>
                </a:solidFill>
              </a:rPr>
              <a:t>check all food items before sending them into school. Thank you.</a:t>
            </a:r>
          </a:p>
          <a:p>
            <a:pPr>
              <a:lnSpc>
                <a:spcPct val="90000"/>
              </a:lnSpc>
            </a:pPr>
            <a:endParaRPr lang="en-GB" sz="1200" dirty="0"/>
          </a:p>
          <a:p>
            <a:pPr>
              <a:lnSpc>
                <a:spcPct val="90000"/>
              </a:lnSpc>
            </a:pPr>
            <a:endParaRPr lang="en-GB" sz="1200" dirty="0"/>
          </a:p>
        </p:txBody>
      </p:sp>
      <p:pic>
        <p:nvPicPr>
          <p:cNvPr id="8" name="Picture 7" descr="A picture containing red, table, bag, pink&#10;&#10;Description automatically generated">
            <a:extLst>
              <a:ext uri="{FF2B5EF4-FFF2-40B4-BE49-F238E27FC236}">
                <a16:creationId xmlns:a16="http://schemas.microsoft.com/office/drawing/2014/main" id="{CE9EC0DF-2632-4508-9F85-E2E25EDCFB79}"/>
              </a:ext>
            </a:extLst>
          </p:cNvPr>
          <p:cNvPicPr>
            <a:picLocks noChangeAspect="1"/>
          </p:cNvPicPr>
          <p:nvPr/>
        </p:nvPicPr>
        <p:blipFill rotWithShape="1">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rcRect l="20617" r="16415" b="-5"/>
          <a:stretch/>
        </p:blipFill>
        <p:spPr>
          <a:xfrm>
            <a:off x="7508855" y="4343105"/>
            <a:ext cx="1132936" cy="1879180"/>
          </a:xfrm>
          <a:prstGeom prst="rect">
            <a:avLst/>
          </a:prstGeom>
        </p:spPr>
      </p:pic>
      <p:cxnSp>
        <p:nvCxnSpPr>
          <p:cNvPr id="23" name="Straight Connector 22">
            <a:extLst>
              <a:ext uri="{FF2B5EF4-FFF2-40B4-BE49-F238E27FC236}">
                <a16:creationId xmlns:a16="http://schemas.microsoft.com/office/drawing/2014/main" id="{14F95C68-AB6E-4C79-8764-E43667ACD6E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453" y="2486034"/>
            <a:ext cx="0" cy="3410712"/>
          </a:xfrm>
          <a:prstGeom prst="line">
            <a:avLst/>
          </a:prstGeom>
          <a:ln w="12700">
            <a:solidFill>
              <a:srgbClr val="FE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3703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chemeClr val="tx2"/>
                </a:solidFill>
              </a:rPr>
              <a:t>Money</a:t>
            </a:r>
            <a:r>
              <a:rPr lang="en-GB" dirty="0" smtClean="0"/>
              <a:t> </a:t>
            </a:r>
            <a:endParaRPr lang="en-GB" dirty="0"/>
          </a:p>
        </p:txBody>
      </p:sp>
      <p:sp>
        <p:nvSpPr>
          <p:cNvPr id="3" name="Content Placeholder 2"/>
          <p:cNvSpPr>
            <a:spLocks noGrp="1"/>
          </p:cNvSpPr>
          <p:nvPr>
            <p:ph idx="1"/>
          </p:nvPr>
        </p:nvSpPr>
        <p:spPr>
          <a:xfrm>
            <a:off x="457200" y="1166018"/>
            <a:ext cx="8229600" cy="4525963"/>
          </a:xfrm>
        </p:spPr>
        <p:txBody>
          <a:bodyPr>
            <a:normAutofit/>
          </a:bodyPr>
          <a:lstStyle/>
          <a:p>
            <a:pPr marL="0" indent="0">
              <a:buNone/>
            </a:pPr>
            <a:r>
              <a:rPr lang="en-GB" sz="2800" dirty="0"/>
              <a:t>This year we intend to collect all money through the School Money App.  </a:t>
            </a:r>
            <a:endParaRPr lang="en-GB" sz="2800" dirty="0" smtClean="0"/>
          </a:p>
          <a:p>
            <a:pPr marL="0" indent="0">
              <a:buNone/>
            </a:pPr>
            <a:endParaRPr lang="en-GB" sz="2800" dirty="0"/>
          </a:p>
          <a:p>
            <a:pPr marL="0" indent="0">
              <a:buNone/>
            </a:pPr>
            <a:r>
              <a:rPr lang="en-GB" sz="2800" dirty="0"/>
              <a:t>School Fund</a:t>
            </a:r>
          </a:p>
          <a:p>
            <a:pPr marL="0" indent="0">
              <a:buNone/>
            </a:pPr>
            <a:r>
              <a:rPr lang="en-GB" sz="2800" dirty="0"/>
              <a:t>School </a:t>
            </a:r>
            <a:r>
              <a:rPr lang="en-GB" sz="2800" dirty="0" smtClean="0"/>
              <a:t>Meals</a:t>
            </a:r>
          </a:p>
          <a:p>
            <a:pPr marL="0" indent="0">
              <a:buNone/>
            </a:pPr>
            <a:endParaRPr lang="en-GB" sz="2800" dirty="0" smtClean="0"/>
          </a:p>
          <a:p>
            <a:pPr marL="0" indent="0">
              <a:buNone/>
            </a:pPr>
            <a:r>
              <a:rPr lang="en-GB" sz="2800" dirty="0" smtClean="0"/>
              <a:t>If you are new to the school, Mrs Emery will set you up on the system as soon as possible.</a:t>
            </a:r>
            <a:endParaRPr lang="en-GB" sz="2800" dirty="0"/>
          </a:p>
          <a:p>
            <a:pPr marL="0" indent="0">
              <a:buNone/>
            </a:pPr>
            <a:endParaRPr lang="en-GB" sz="2800" dirty="0"/>
          </a:p>
          <a:p>
            <a:pPr marL="0" indent="0">
              <a:buNone/>
            </a:pPr>
            <a:endParaRPr lang="en-GB" sz="2800"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571111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718879" y="800392"/>
            <a:ext cx="7698523" cy="1212102"/>
          </a:xfrm>
        </p:spPr>
        <p:txBody>
          <a:bodyPr>
            <a:normAutofit/>
          </a:bodyPr>
          <a:lstStyle/>
          <a:p>
            <a:r>
              <a:rPr lang="en-GB" sz="3500" b="1" u="sng" dirty="0">
                <a:solidFill>
                  <a:srgbClr val="FFFFFF"/>
                </a:solidFill>
              </a:rPr>
              <a:t>Pastoral Care/Communication </a:t>
            </a:r>
          </a:p>
        </p:txBody>
      </p:sp>
      <p:sp>
        <p:nvSpPr>
          <p:cNvPr id="3" name="Content Placeholder 2"/>
          <p:cNvSpPr>
            <a:spLocks noGrp="1"/>
          </p:cNvSpPr>
          <p:nvPr>
            <p:ph idx="1"/>
          </p:nvPr>
        </p:nvSpPr>
        <p:spPr>
          <a:xfrm>
            <a:off x="1025718" y="2490436"/>
            <a:ext cx="7281746" cy="3567173"/>
          </a:xfrm>
        </p:spPr>
        <p:txBody>
          <a:bodyPr anchor="ctr">
            <a:normAutofit/>
          </a:bodyPr>
          <a:lstStyle/>
          <a:p>
            <a:pPr marL="0" indent="0">
              <a:buNone/>
            </a:pPr>
            <a:r>
              <a:rPr lang="en-GB" sz="2100" dirty="0"/>
              <a:t>If you have a worry or concern about your child or wish to communicate with the class teacher, then please phone the school office between 9:30 and 9.45am and Mrs Emery will pass the information on to the class teacher. The class teacher will then return a call when they have finished teaching. </a:t>
            </a:r>
          </a:p>
          <a:p>
            <a:pPr marL="0" indent="0">
              <a:buNone/>
            </a:pPr>
            <a:endParaRPr lang="en-GB" sz="2100" dirty="0"/>
          </a:p>
          <a:p>
            <a:pPr marL="0" indent="0">
              <a:buNone/>
            </a:pPr>
            <a:r>
              <a:rPr lang="en-GB" sz="2100" dirty="0"/>
              <a:t>Miss Miller is Designated Child Protection Teacher and Mr Stewart is the Deputy Designated Child Protection Teacher.</a:t>
            </a:r>
          </a:p>
        </p:txBody>
      </p:sp>
    </p:spTree>
    <p:extLst>
      <p:ext uri="{BB962C8B-B14F-4D97-AF65-F5344CB8AC3E}">
        <p14:creationId xmlns:p14="http://schemas.microsoft.com/office/powerpoint/2010/main" val="3075495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718879" y="800392"/>
            <a:ext cx="7698523" cy="1212102"/>
          </a:xfrm>
        </p:spPr>
        <p:txBody>
          <a:bodyPr>
            <a:normAutofit/>
          </a:bodyPr>
          <a:lstStyle/>
          <a:p>
            <a:r>
              <a:rPr lang="en-GB" sz="3500" b="1" u="sng">
                <a:solidFill>
                  <a:srgbClr val="FFFFFF"/>
                </a:solidFill>
              </a:rPr>
              <a:t>Absence from school</a:t>
            </a:r>
          </a:p>
        </p:txBody>
      </p:sp>
      <p:sp>
        <p:nvSpPr>
          <p:cNvPr id="3" name="Content Placeholder 2"/>
          <p:cNvSpPr>
            <a:spLocks noGrp="1"/>
          </p:cNvSpPr>
          <p:nvPr>
            <p:ph idx="1"/>
          </p:nvPr>
        </p:nvSpPr>
        <p:spPr>
          <a:xfrm>
            <a:off x="1015704" y="2231669"/>
            <a:ext cx="7281746" cy="4221667"/>
          </a:xfrm>
        </p:spPr>
        <p:txBody>
          <a:bodyPr anchor="ctr">
            <a:normAutofit fontScale="92500" lnSpcReduction="20000"/>
          </a:bodyPr>
          <a:lstStyle/>
          <a:p>
            <a:pPr marL="0" indent="0">
              <a:buNone/>
            </a:pPr>
            <a:r>
              <a:rPr lang="en-GB" sz="2100" dirty="0"/>
              <a:t>If your child is ill they should remain at home. If they are well enough to attend school, but need to take medicine</a:t>
            </a:r>
            <a:r>
              <a:rPr lang="en-GB" sz="2100" i="1" dirty="0"/>
              <a:t> </a:t>
            </a:r>
            <a:r>
              <a:rPr lang="en-GB" sz="2100" dirty="0"/>
              <a:t>please fill in an ‘Administration of Medicine’ form and hand the medicine to the Staff member at the front door in a named plastic bag.</a:t>
            </a:r>
          </a:p>
          <a:p>
            <a:pPr marL="0" indent="0">
              <a:buNone/>
            </a:pPr>
            <a:endParaRPr lang="en-GB" sz="2100" dirty="0"/>
          </a:p>
          <a:p>
            <a:pPr marL="0" indent="0">
              <a:buNone/>
            </a:pPr>
            <a:r>
              <a:rPr lang="en-GB" sz="2100" b="1" dirty="0"/>
              <a:t>Please note medicines cannot be administered without this consent. </a:t>
            </a:r>
          </a:p>
          <a:p>
            <a:pPr marL="0" indent="0">
              <a:buNone/>
            </a:pPr>
            <a:r>
              <a:rPr lang="en-GB" sz="2100" dirty="0"/>
              <a:t>We are asking all Parents/Carers to communicate a child’s absence by email to: </a:t>
            </a:r>
            <a:r>
              <a:rPr lang="en-GB" dirty="0" err="1">
                <a:hlinkClick r:id="rId2"/>
              </a:rPr>
              <a:t>info@loughriesips.newtownards.ni.sch</a:t>
            </a:r>
            <a:r>
              <a:rPr lang="en-GB" err="1">
                <a:hlinkClick r:id="rId2"/>
              </a:rPr>
              <a:t>.</a:t>
            </a:r>
            <a:r>
              <a:rPr lang="en-GB">
                <a:hlinkClick r:id="rId2"/>
              </a:rPr>
              <a:t>uk</a:t>
            </a:r>
            <a:r>
              <a:rPr lang="en-GB" sz="2100"/>
              <a:t> </a:t>
            </a:r>
            <a:r>
              <a:rPr lang="en-GB" sz="2100" dirty="0"/>
              <a:t>before 9:30am on the first day of sickness. </a:t>
            </a:r>
          </a:p>
          <a:p>
            <a:pPr marL="0" indent="0">
              <a:buNone/>
            </a:pPr>
            <a:r>
              <a:rPr lang="en-GB" sz="2100" dirty="0"/>
              <a:t>  </a:t>
            </a:r>
          </a:p>
          <a:p>
            <a:pPr marL="0" indent="0">
              <a:buNone/>
            </a:pPr>
            <a:r>
              <a:rPr lang="en-GB" sz="2100" dirty="0"/>
              <a:t>If anyone in your family is showing symptoms of Coronavirus then do not send your child to school. Follow the current advice on the Public Health Agency website:  </a:t>
            </a:r>
            <a:r>
              <a:rPr lang="en-GB" sz="2100" dirty="0">
                <a:hlinkClick r:id="rId3"/>
              </a:rPr>
              <a:t>www.publichealth.hscni.net</a:t>
            </a:r>
            <a:r>
              <a:rPr lang="en-GB" sz="2100" dirty="0"/>
              <a:t>   </a:t>
            </a:r>
          </a:p>
          <a:p>
            <a:pPr marL="0" indent="0">
              <a:buNone/>
            </a:pPr>
            <a:r>
              <a:rPr lang="en-GB" sz="2100" dirty="0"/>
              <a:t> </a:t>
            </a:r>
          </a:p>
        </p:txBody>
      </p:sp>
    </p:spTree>
    <p:extLst>
      <p:ext uri="{BB962C8B-B14F-4D97-AF65-F5344CB8AC3E}">
        <p14:creationId xmlns:p14="http://schemas.microsoft.com/office/powerpoint/2010/main" val="3639937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E4F293-0A40-4AA3-8747-1C7D9F3EEA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D1CC8B8-2CD1-45F6-9CED-CA310400222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7282" y="635715"/>
            <a:ext cx="8356656" cy="2482136"/>
            <a:chOff x="409710" y="635715"/>
            <a:chExt cx="11142208" cy="2482136"/>
          </a:xfrm>
        </p:grpSpPr>
        <p:sp>
          <p:nvSpPr>
            <p:cNvPr id="20" name="Freeform 44">
              <a:extLst>
                <a:ext uri="{FF2B5EF4-FFF2-40B4-BE49-F238E27FC236}">
                  <a16:creationId xmlns:a16="http://schemas.microsoft.com/office/drawing/2014/main" id="{D0486316-3F2D-434E-AF23-A8EDD6E78DD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AF5945E-96EF-472A-8B30-5AC427AA400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6">
              <a:extLst>
                <a:ext uri="{FF2B5EF4-FFF2-40B4-BE49-F238E27FC236}">
                  <a16:creationId xmlns:a16="http://schemas.microsoft.com/office/drawing/2014/main" id="{F43F39F5-753C-4BA6-AF2B-6F0EEE25AD4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2CC5073C-8188-4DE4-B2AB-9C87DDA4F0F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15">
              <a:extLst>
                <a:ext uri="{FF2B5EF4-FFF2-40B4-BE49-F238E27FC236}">
                  <a16:creationId xmlns:a16="http://schemas.microsoft.com/office/drawing/2014/main" id="{AEF2074A-D7D4-4AF6-866A-31DDF66B1F7B}"/>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1015249" y="759805"/>
            <a:ext cx="7500100" cy="1325563"/>
          </a:xfrm>
        </p:spPr>
        <p:txBody>
          <a:bodyPr>
            <a:normAutofit/>
          </a:bodyPr>
          <a:lstStyle/>
          <a:p>
            <a:r>
              <a:rPr lang="en-GB" sz="3500">
                <a:solidFill>
                  <a:srgbClr val="FFFFFF"/>
                </a:solidFill>
              </a:rPr>
              <a:t>Topics</a:t>
            </a:r>
          </a:p>
        </p:txBody>
      </p:sp>
      <p:graphicFrame>
        <p:nvGraphicFramePr>
          <p:cNvPr id="5" name="Content Placeholder 2">
            <a:extLst>
              <a:ext uri="{FF2B5EF4-FFF2-40B4-BE49-F238E27FC236}">
                <a16:creationId xmlns:a16="http://schemas.microsoft.com/office/drawing/2014/main" id="{7CDC3597-A760-4B6F-91D9-5B7696DF9B17}"/>
              </a:ext>
            </a:extLst>
          </p:cNvPr>
          <p:cNvGraphicFramePr>
            <a:graphicFrameLocks noGrp="1"/>
          </p:cNvGraphicFramePr>
          <p:nvPr>
            <p:ph idx="1"/>
            <p:extLst>
              <p:ext uri="{D42A27DB-BD31-4B8C-83A1-F6EECF244321}">
                <p14:modId xmlns:p14="http://schemas.microsoft.com/office/powerpoint/2010/main" val="435450967"/>
              </p:ext>
            </p:extLst>
          </p:nvPr>
        </p:nvGraphicFramePr>
        <p:xfrm>
          <a:off x="1066869" y="2499837"/>
          <a:ext cx="7130833" cy="371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63597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E4F293-0A40-4AA3-8747-1C7D9F3EEA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D1CC8B8-2CD1-45F6-9CED-CA310400222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7282" y="635715"/>
            <a:ext cx="8356656" cy="2482136"/>
            <a:chOff x="409710" y="635715"/>
            <a:chExt cx="11142208" cy="2482136"/>
          </a:xfrm>
        </p:grpSpPr>
        <p:sp>
          <p:nvSpPr>
            <p:cNvPr id="12" name="Freeform 44">
              <a:extLst>
                <a:ext uri="{FF2B5EF4-FFF2-40B4-BE49-F238E27FC236}">
                  <a16:creationId xmlns:a16="http://schemas.microsoft.com/office/drawing/2014/main" id="{D0486316-3F2D-434E-AF23-A8EDD6E78DD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AF5945E-96EF-472A-8B30-5AC427AA400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F43F39F5-753C-4BA6-AF2B-6F0EEE25AD4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2CC5073C-8188-4DE4-B2AB-9C87DDA4F0F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AEF2074A-D7D4-4AF6-866A-31DDF66B1F7B}"/>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1015249" y="759805"/>
            <a:ext cx="7500100" cy="1325563"/>
          </a:xfrm>
        </p:spPr>
        <p:txBody>
          <a:bodyPr>
            <a:normAutofit/>
          </a:bodyPr>
          <a:lstStyle/>
          <a:p>
            <a:r>
              <a:rPr lang="en-GB" sz="3500">
                <a:solidFill>
                  <a:srgbClr val="FFFFFF"/>
                </a:solidFill>
              </a:rPr>
              <a:t>Literacy</a:t>
            </a:r>
          </a:p>
        </p:txBody>
      </p:sp>
      <p:graphicFrame>
        <p:nvGraphicFramePr>
          <p:cNvPr id="5" name="Content Placeholder 2">
            <a:extLst>
              <a:ext uri="{FF2B5EF4-FFF2-40B4-BE49-F238E27FC236}">
                <a16:creationId xmlns:a16="http://schemas.microsoft.com/office/drawing/2014/main" id="{DC920B89-844D-4ED8-BD98-DAB2D30197A0}"/>
              </a:ext>
            </a:extLst>
          </p:cNvPr>
          <p:cNvGraphicFramePr>
            <a:graphicFrameLocks noGrp="1"/>
          </p:cNvGraphicFramePr>
          <p:nvPr>
            <p:ph idx="1"/>
            <p:extLst>
              <p:ext uri="{D42A27DB-BD31-4B8C-83A1-F6EECF244321}">
                <p14:modId xmlns:p14="http://schemas.microsoft.com/office/powerpoint/2010/main" val="1688993000"/>
              </p:ext>
            </p:extLst>
          </p:nvPr>
        </p:nvGraphicFramePr>
        <p:xfrm>
          <a:off x="1066869" y="2499837"/>
          <a:ext cx="7130833" cy="371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2365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1477</Words>
  <Application>Microsoft Office PowerPoint</Application>
  <PresentationFormat>On-screen Show (4:3)</PresentationFormat>
  <Paragraphs>180</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PowerPoint Presentation</vt:lpstr>
      <vt:lpstr>The New School Day </vt:lpstr>
      <vt:lpstr>School Uniform </vt:lpstr>
      <vt:lpstr>Break and Lunch</vt:lpstr>
      <vt:lpstr>Money </vt:lpstr>
      <vt:lpstr>Pastoral Care/Communication </vt:lpstr>
      <vt:lpstr>Absence from school</vt:lpstr>
      <vt:lpstr>Topics</vt:lpstr>
      <vt:lpstr>Literacy</vt:lpstr>
      <vt:lpstr>Linguistic Phonics</vt:lpstr>
      <vt:lpstr>Reading</vt:lpstr>
      <vt:lpstr>Numeracy</vt:lpstr>
      <vt:lpstr>Useful Websites</vt:lpstr>
      <vt:lpstr>P5/6 PE</vt:lpstr>
      <vt:lpstr>PE Uniform  </vt:lpstr>
      <vt:lpstr>AQE/PPTC</vt:lpstr>
      <vt:lpstr>Reporting to Parents</vt:lpstr>
      <vt:lpstr>Digital Assessments</vt:lpstr>
      <vt:lpstr>Homework</vt:lpstr>
      <vt:lpstr>PTFA</vt:lpstr>
      <vt:lpstr>Stay in touch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Thompson</dc:creator>
  <cp:lastModifiedBy>G Stewart</cp:lastModifiedBy>
  <cp:revision>17</cp:revision>
  <dcterms:created xsi:type="dcterms:W3CDTF">2020-06-28T08:30:32Z</dcterms:created>
  <dcterms:modified xsi:type="dcterms:W3CDTF">2020-08-21T09:33:23Z</dcterms:modified>
</cp:coreProperties>
</file>