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62" d="100"/>
          <a:sy n="6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38252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273206"/>
            <a:chOff x="4707" y="-30592"/>
            <a:chExt cx="11039634" cy="2187938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Savoy Cabbage / Turnip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183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Peas/Salad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Carrot baton &amp;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Day”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/ 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399037"/>
            <a:chOff x="-24437" y="-19050"/>
            <a:chExt cx="11148402" cy="2441810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</a:t>
              </a:r>
              <a:r>
                <a:rPr lang="en-US" sz="900" dirty="0" err="1">
                  <a:solidFill>
                    <a:srgbClr val="000000"/>
                  </a:solidFill>
                  <a:latin typeface="Arimo"/>
                </a:rPr>
                <a:t>Curry,Rice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 &amp; Naan bread</a:t>
              </a:r>
            </a:p>
            <a:p>
              <a:pPr algn="ctr">
                <a:lnSpc>
                  <a:spcPts val="980"/>
                </a:lnSpc>
              </a:pP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Turkey,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Broccoli &amp;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527278"/>
            <a:chOff x="-47638" y="-69214"/>
            <a:chExt cx="11118332" cy="2033270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0243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Chicken,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Salmon &amp; </a:t>
              </a:r>
              <a:r>
                <a:rPr lang="en-US" sz="850" dirty="0" err="1">
                  <a:solidFill>
                    <a:srgbClr val="000000"/>
                  </a:solidFill>
                  <a:latin typeface="Arimo"/>
                </a:rPr>
                <a:t>Creay</a:t>
              </a: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 Tomato Pasta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Carrot &amp; Parsnip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203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273682"/>
            <a:chOff x="-7192" y="-54845"/>
            <a:chExt cx="11173730" cy="1698243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7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Pork,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Cauliflower Cheese/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6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78e200-93af-4bb0-853c-2d0ce1f6469c" xsi:nil="true"/>
    <Details xmlns="8ea83546-cdca-4e03-9c40-670df3e35400" xsi:nil="true"/>
    <lcf76f155ced4ddcb4097134ff3c332f xmlns="8ea83546-cdca-4e03-9c40-670df3e354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0AD472901B7469C5F3AC817A0D161" ma:contentTypeVersion="18" ma:contentTypeDescription="Create a new document." ma:contentTypeScope="" ma:versionID="139629deda2fa9a31b8b611fbbee67ab">
  <xsd:schema xmlns:xsd="http://www.w3.org/2001/XMLSchema" xmlns:xs="http://www.w3.org/2001/XMLSchema" xmlns:p="http://schemas.microsoft.com/office/2006/metadata/properties" xmlns:ns2="8ea83546-cdca-4e03-9c40-670df3e35400" xmlns:ns3="1278e200-93af-4bb0-853c-2d0ce1f6469c" targetNamespace="http://schemas.microsoft.com/office/2006/metadata/properties" ma:root="true" ma:fieldsID="1303a4f2adcbc3384127479ba14dbfbb" ns2:_="" ns3:_="">
    <xsd:import namespace="8ea83546-cdca-4e03-9c40-670df3e35400"/>
    <xsd:import namespace="1278e200-93af-4bb0-853c-2d0ce1f6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3546-cdca-4e03-9c40-670df3e3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e200-93af-4bb0-853c-2d0ce1f6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34425d-647c-4da9-b0fc-4339f7094b4c}" ma:internalName="TaxCatchAll" ma:showField="CatchAllData" ma:web="1278e200-93af-4bb0-853c-2d0ce1f64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microsoft.com/office/2006/metadata/properties"/>
    <ds:schemaRef ds:uri="http://www.w3.org/XML/1998/namespace"/>
    <ds:schemaRef ds:uri="8ea83546-cdca-4e03-9c40-670df3e35400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278e200-93af-4bb0-853c-2d0ce1f646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70C7E5-F0EE-40E5-A8BF-EE4588A6B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83546-cdca-4e03-9c40-670df3e35400"/>
    <ds:schemaRef ds:uri="1278e200-93af-4bb0-853c-2d0ce1f64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505</Words>
  <Application>Microsoft Office PowerPoint</Application>
  <PresentationFormat>Custom</PresentationFormat>
  <Paragraphs>167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Arimo</vt:lpstr>
      <vt:lpstr>Arial</vt:lpstr>
      <vt:lpstr>Arimo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Deborah Irwin</cp:lastModifiedBy>
  <cp:revision>22</cp:revision>
  <dcterms:created xsi:type="dcterms:W3CDTF">2006-08-16T00:00:00Z</dcterms:created>
  <dcterms:modified xsi:type="dcterms:W3CDTF">2024-02-09T11:23:31Z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0x01010085D0AD472901B7469C5F3AC817A0D161</vt:lpwstr>
  </property>
</Properties>
</file>